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6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3" d="100"/>
          <a:sy n="93" d="100"/>
        </p:scale>
        <p:origin x="-1104" y="2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E1A3-A541-45ED-A48A-C7EC1994F3ED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30243-D35F-4326-8582-B0AF581C5B9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0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E1A3-A541-45ED-A48A-C7EC1994F3ED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30243-D35F-4326-8582-B0AF581C5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778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E1A3-A541-45ED-A48A-C7EC1994F3ED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30243-D35F-4326-8582-B0AF581C5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5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E1A3-A541-45ED-A48A-C7EC1994F3ED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30243-D35F-4326-8582-B0AF581C5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183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E1A3-A541-45ED-A48A-C7EC1994F3ED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30243-D35F-4326-8582-B0AF581C5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29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E1A3-A541-45ED-A48A-C7EC1994F3ED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30243-D35F-4326-8582-B0AF581C5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309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E1A3-A541-45ED-A48A-C7EC1994F3ED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30243-D35F-4326-8582-B0AF581C5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825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E1A3-A541-45ED-A48A-C7EC1994F3ED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30243-D35F-4326-8582-B0AF581C5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0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E1A3-A541-45ED-A48A-C7EC1994F3ED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30243-D35F-4326-8582-B0AF581C5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17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E1A3-A541-45ED-A48A-C7EC1994F3ED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30243-D35F-4326-8582-B0AF581C5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015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E1A3-A541-45ED-A48A-C7EC1994F3ED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30243-D35F-4326-8582-B0AF581C5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66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1E1A3-A541-45ED-A48A-C7EC1994F3ED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30243-D35F-4326-8582-B0AF581C5B9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731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56298" y="1821976"/>
            <a:ext cx="7772400" cy="2416095"/>
          </a:xfrm>
        </p:spPr>
        <p:txBody>
          <a:bodyPr>
            <a:normAutofit/>
          </a:bodyPr>
          <a:lstStyle/>
          <a:p>
            <a:pPr algn="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Правила поведения в школе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649224" y="4562158"/>
            <a:ext cx="7315200" cy="1655762"/>
          </a:xfrm>
        </p:spPr>
        <p:txBody>
          <a:bodyPr/>
          <a:lstStyle/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08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Свод правил поведения в школе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275" y="1467134"/>
            <a:ext cx="8180980" cy="4926842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НА УРОК ВСЕГДА ПРИХОДЯТ ВОВРЕМЯ!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ВСЕГДА НОСИТЬ С СОБОЙ СМЕННУЮ ОБУВЬ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ВСЕГДА ЗДОРОВАТЬСЯ С УЧИТЕЛЕМ!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КОГДА УЧИТЕЛЬ В КЛАСС ЗАХОДИТ, НУЖНО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ВСТАВАТЬ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 ДЛЯ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ПРИВЕТСТВИЯ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НА УРОКАХ, ЕСЛИ ХОЧЕШЬ ОТВЕТИТЬ, ПОДНИМАЮТ РУКУ, А НЕ КРИЧИ С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МЕСТА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НА УРОКАХ НЕ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ОТВЛЕКАЮТСЯ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НА УРОКАХ НЕ ЕДЯТ И НЕ ЖУЮТ ЖЕВАТЕЛЬНУЮ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РЕЗИНКУ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ПЕРЕМЕНАХ НЕ БЕГАЮТ И НЕ КРИЧАТ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ГРОМКО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БЕРЕГИ ШКОЛЬНОЕ ИМУЩЕСТВО, НЕ ПОРТЬ ПАРТЫ, СТУЛЬЯ, СТЕНЫ, ДВЕРИ - ЭТО ТВОЙ ДОМ</a:t>
            </a:r>
          </a:p>
        </p:txBody>
      </p:sp>
    </p:spTree>
    <p:extLst>
      <p:ext uri="{BB962C8B-B14F-4D97-AF65-F5344CB8AC3E}">
        <p14:creationId xmlns:p14="http://schemas.microsoft.com/office/powerpoint/2010/main" val="341448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89761"/>
          </a:xfrm>
        </p:spPr>
      </p:pic>
    </p:spTree>
    <p:extLst>
      <p:ext uri="{BB962C8B-B14F-4D97-AF65-F5344CB8AC3E}">
        <p14:creationId xmlns:p14="http://schemas.microsoft.com/office/powerpoint/2010/main" val="4119519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7" r="40657"/>
          <a:stretch/>
        </p:blipFill>
        <p:spPr>
          <a:xfrm>
            <a:off x="47768" y="102358"/>
            <a:ext cx="9048466" cy="6516806"/>
          </a:xfrm>
        </p:spPr>
      </p:pic>
    </p:spTree>
    <p:extLst>
      <p:ext uri="{BB962C8B-B14F-4D97-AF65-F5344CB8AC3E}">
        <p14:creationId xmlns:p14="http://schemas.microsoft.com/office/powerpoint/2010/main" val="3913654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" y="0"/>
            <a:ext cx="9048466" cy="6591869"/>
          </a:xfrm>
        </p:spPr>
      </p:pic>
    </p:spTree>
    <p:extLst>
      <p:ext uri="{BB962C8B-B14F-4D97-AF65-F5344CB8AC3E}">
        <p14:creationId xmlns:p14="http://schemas.microsoft.com/office/powerpoint/2010/main" val="1419989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0" y="-54591"/>
            <a:ext cx="9089409" cy="6748818"/>
          </a:xfrm>
        </p:spPr>
      </p:pic>
    </p:spTree>
    <p:extLst>
      <p:ext uri="{BB962C8B-B14F-4D97-AF65-F5344CB8AC3E}">
        <p14:creationId xmlns:p14="http://schemas.microsoft.com/office/powerpoint/2010/main" val="1633554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" y="68239"/>
            <a:ext cx="9048466" cy="6496334"/>
          </a:xfrm>
        </p:spPr>
      </p:pic>
    </p:spTree>
    <p:extLst>
      <p:ext uri="{BB962C8B-B14F-4D97-AF65-F5344CB8AC3E}">
        <p14:creationId xmlns:p14="http://schemas.microsoft.com/office/powerpoint/2010/main" val="375554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lnSpc>
                <a:spcPct val="115000"/>
              </a:lnSpc>
              <a:spcAft>
                <a:spcPts val="15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УРОК ВСЕГДА ПРИХОДЯТ ВОВРЕМЯ!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14350" lvl="0" indent="-514350">
              <a:lnSpc>
                <a:spcPct val="115000"/>
              </a:lnSpc>
              <a:spcAft>
                <a:spcPts val="15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ВСЕГДА НОСИТЬ С СОБОЙ СМЕННУЮ ОБУВЬ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14350" lvl="0" indent="-514350">
              <a:lnSpc>
                <a:spcPct val="115000"/>
              </a:lnSpc>
              <a:spcAft>
                <a:spcPts val="15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ВСЕГДА ЗДОРОВАТЬСЯ С УЧИТЕЛЕМ!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378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9" y="0"/>
            <a:ext cx="9075761" cy="6619164"/>
          </a:xfrm>
        </p:spPr>
      </p:pic>
    </p:spTree>
    <p:extLst>
      <p:ext uri="{BB962C8B-B14F-4D97-AF65-F5344CB8AC3E}">
        <p14:creationId xmlns:p14="http://schemas.microsoft.com/office/powerpoint/2010/main" val="1929363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6950"/>
            <a:ext cx="9068937" cy="6701050"/>
          </a:xfrm>
        </p:spPr>
      </p:pic>
    </p:spTree>
    <p:extLst>
      <p:ext uri="{BB962C8B-B14F-4D97-AF65-F5344CB8AC3E}">
        <p14:creationId xmlns:p14="http://schemas.microsoft.com/office/powerpoint/2010/main" val="2721928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51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Правила поведения в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Свод правил поведения в школе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Asus</cp:lastModifiedBy>
  <cp:revision>8</cp:revision>
  <dcterms:created xsi:type="dcterms:W3CDTF">2020-01-16T11:38:51Z</dcterms:created>
  <dcterms:modified xsi:type="dcterms:W3CDTF">2022-09-05T17:24:22Z</dcterms:modified>
</cp:coreProperties>
</file>