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6F84DE7-9BDC-41F6-B3B4-31CCE1C125B3}" type="datetimeFigureOut">
              <a:rPr lang="ru-RU" smtClean="0"/>
              <a:t>11.03.2023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DCBA74E-F9E5-4D7D-BA4B-2E829417BEB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94009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4DE7-9BDC-41F6-B3B4-31CCE1C125B3}" type="datetimeFigureOut">
              <a:rPr lang="ru-RU" smtClean="0"/>
              <a:t>11.03.2023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A74E-F9E5-4D7D-BA4B-2E829417B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758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4DE7-9BDC-41F6-B3B4-31CCE1C125B3}" type="datetimeFigureOut">
              <a:rPr lang="ru-RU" smtClean="0"/>
              <a:t>11.03.2023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A74E-F9E5-4D7D-BA4B-2E829417B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280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4DE7-9BDC-41F6-B3B4-31CCE1C125B3}" type="datetimeFigureOut">
              <a:rPr lang="ru-RU" smtClean="0"/>
              <a:t>11.03.2023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A74E-F9E5-4D7D-BA4B-2E829417B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693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6F84DE7-9BDC-41F6-B3B4-31CCE1C125B3}" type="datetimeFigureOut">
              <a:rPr lang="ru-RU" smtClean="0"/>
              <a:t>11.03.2023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DCBA74E-F9E5-4D7D-BA4B-2E829417BEB5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029820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4DE7-9BDC-41F6-B3B4-31CCE1C125B3}" type="datetimeFigureOut">
              <a:rPr lang="ru-RU" smtClean="0"/>
              <a:t>11.03.2023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A74E-F9E5-4D7D-BA4B-2E829417B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904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4DE7-9BDC-41F6-B3B4-31CCE1C125B3}" type="datetimeFigureOut">
              <a:rPr lang="ru-RU" smtClean="0"/>
              <a:t>11.03.2023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A74E-F9E5-4D7D-BA4B-2E829417B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45950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4DE7-9BDC-41F6-B3B4-31CCE1C125B3}" type="datetimeFigureOut">
              <a:rPr lang="ru-RU" smtClean="0"/>
              <a:t>11.03.2023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A74E-F9E5-4D7D-BA4B-2E829417B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859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4DE7-9BDC-41F6-B3B4-31CCE1C125B3}" type="datetimeFigureOut">
              <a:rPr lang="ru-RU" smtClean="0"/>
              <a:t>11.03.2023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A74E-F9E5-4D7D-BA4B-2E829417B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508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26F84DE7-9BDC-41F6-B3B4-31CCE1C125B3}" type="datetimeFigureOut">
              <a:rPr lang="ru-RU" smtClean="0"/>
              <a:t>11.03.2023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0DCBA74E-F9E5-4D7D-BA4B-2E829417BEB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921044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26F84DE7-9BDC-41F6-B3B4-31CCE1C125B3}" type="datetimeFigureOut">
              <a:rPr lang="ru-RU" smtClean="0"/>
              <a:t>11.03.2023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0DCBA74E-F9E5-4D7D-BA4B-2E829417B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770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6F84DE7-9BDC-41F6-B3B4-31CCE1C125B3}" type="datetimeFigureOut">
              <a:rPr lang="ru-RU" smtClean="0"/>
              <a:t>11.03.2023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DCBA74E-F9E5-4D7D-BA4B-2E829417BEB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6334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Мои друзья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30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58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296" y="745587"/>
            <a:ext cx="4093698" cy="54582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01994" y="2475914"/>
            <a:ext cx="62601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моя подруга Ксюша ей 5 лет. Она очень добрая, милая девочка.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61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0" y="844062"/>
            <a:ext cx="3898802" cy="51984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89785" y="1941342"/>
            <a:ext cx="5092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Сёма им 9 лет. Они самые добрые и вредные друзья.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54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161" y="309489"/>
            <a:ext cx="3438802" cy="60883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72332" y="2447779"/>
            <a:ext cx="57958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Даша ей 10 лет. Она занимается гимнастикой. Очень талантливая, целеустремленная девочка.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72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076" y="731520"/>
            <a:ext cx="3840480" cy="51206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50634" y="2053883"/>
            <a:ext cx="5303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Ева ей 8 лет. Мы с ней знакомы самого детства. Она очень боевая, но добрая подруга.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86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836" y="295422"/>
            <a:ext cx="3352751" cy="59653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45724" y="2570214"/>
            <a:ext cx="57677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 моя подруга Эллина ей 9 лет. Она очень веселая, дружелюбная, общительная.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86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334" y="182879"/>
            <a:ext cx="3487614" cy="62053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44196" y="2577647"/>
            <a:ext cx="603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Юля ей 9 лет. Она трудолюбивая, общительная, боевая подруга.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83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802" y="267286"/>
            <a:ext cx="2221992" cy="49377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7401" y="787791"/>
            <a:ext cx="2696138" cy="47970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96418" y="433848"/>
            <a:ext cx="44031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Полина ей 8 лет. Она общительная, милая, добрая.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98012" y="4851103"/>
            <a:ext cx="3713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Арина ей 10 лет. Очень озорная, веселая девочка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560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6872" r="-7180" b="15897"/>
          <a:stretch/>
        </p:blipFill>
        <p:spPr>
          <a:xfrm>
            <a:off x="792529" y="422031"/>
            <a:ext cx="4131163" cy="392488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" t="19897" r="16543" b="23897"/>
          <a:stretch/>
        </p:blipFill>
        <p:spPr>
          <a:xfrm>
            <a:off x="8721968" y="2700996"/>
            <a:ext cx="3179299" cy="38545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0" y="590843"/>
            <a:ext cx="39530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 Вика ей 9 лет. Она любит уроки английского языка.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5092505"/>
            <a:ext cx="39530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 Милана ей 9 лет. Она любит снимать видео в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Likee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плести из бисера разные браслеты и кольца.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28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Эмблема</Template>
  <TotalTime>18</TotalTime>
  <Words>157</Words>
  <Application>Microsoft Office PowerPoint</Application>
  <PresentationFormat>Широкоэкранный</PresentationFormat>
  <Paragraphs>11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Corbel</vt:lpstr>
      <vt:lpstr>Gill Sans MT</vt:lpstr>
      <vt:lpstr>Impact</vt:lpstr>
      <vt:lpstr>Times New Roman</vt:lpstr>
      <vt:lpstr>Badge</vt:lpstr>
      <vt:lpstr>Мои друзья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друзья</dc:title>
  <dc:creator>кристина павлова</dc:creator>
  <cp:lastModifiedBy>кристина павлова</cp:lastModifiedBy>
  <cp:revision>2</cp:revision>
  <dcterms:created xsi:type="dcterms:W3CDTF">2023-03-11T13:38:30Z</dcterms:created>
  <dcterms:modified xsi:type="dcterms:W3CDTF">2023-03-11T13:57:24Z</dcterms:modified>
</cp:coreProperties>
</file>