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62" r:id="rId6"/>
    <p:sldId id="258" r:id="rId7"/>
    <p:sldId id="263" r:id="rId8"/>
    <p:sldId id="259" r:id="rId9"/>
    <p:sldId id="267" r:id="rId10"/>
    <p:sldId id="260" r:id="rId11"/>
    <p:sldId id="268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99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12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85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2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32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9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7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8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3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02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2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0000">
              <a:schemeClr val="accent5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FD7FE-6246-4AF0-991E-922F2492EB91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1EA9-6213-42BB-89EB-B10DEB1200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3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88;&#1084;&#1086;\&#1082;&#1086;&#1085;&#1089;&#1090;&#1088;&#1091;&#1080;&#1088;&#1086;&#1074;&#1072;&#1085;&#1080;&#1077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64219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МАДОУ детский сад «Радуга»  общеразвивающего вида с приоритетным осуществлением деятельности по познавательно-речевому направлению развития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п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Ветлужский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«Игровая деятельность, как необходимое сопровождение конструирования»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воспитатель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Рыбакова И.Ю.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15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«Кроватка для куколки»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«Баю-баю-баю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Куколку качаю.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Куколка устала.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Целый день играла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3" y="3429000"/>
            <a:ext cx="3657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991" y="1628800"/>
            <a:ext cx="477953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4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«Домик для собачки»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40568" y="1844825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собачке Жучке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         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дом  хороший: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          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такой  высокий,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          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такой  широкий!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60056"/>
            <a:ext cx="4248472" cy="528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77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  к  конструированию  у  детей  возрастает,  если  время  от  времени  менять  сюжет  игры  и  усложнять  задачу.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1734" y="1196752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детских  построек  лучше  проводить  в  игровой  форме (например,  «шагая  по  дорожке»,  построенной  ребёнком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кошка  или  собачка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отмечает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дорожка  нравится,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потому  что  все  детали  лежат  ровно  и  красиво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подобраны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  цвету).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452" y="2996952"/>
            <a:ext cx="4759524" cy="356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96448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Строительные  игры  ценны  тем,  что  доставляют  большое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наслаждение  детям,  чувство  радости,  удовлетворения,  перевоплощение  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героев,  способствует  развитию  ролевой  игры.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абота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со  строительным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позволяет: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познакомиться  с  сенсорными  признаками  предметов (формой, величиной, цветом) и научиться  оперировать  ими;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  практике  с  пространственными  соотношениями 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элементов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правее, левее, выше, ниже, рядом, перед, за;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 мелкую  моторику  рук  и  глазомер,  тренировать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координацию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руки  и  глаза;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 конструктивные  способности: умение  понимать  и  воспроизводить  тот  или  иной  объект  сообразно 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замыслу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 узнавание  образов,  воплощать  их  в  постройках;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тренировать  речевые  возможности;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создавать  основу  для  развития  творчества,  фантазии  и  воображения.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428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844824"/>
            <a:ext cx="8424936" cy="4281339"/>
          </a:xfrm>
        </p:spPr>
        <p:txBody>
          <a:bodyPr/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одно из самых любимых детских занятий. Оно является не только увлекательным, но и полезным для малыша. Конструирование создает необходимый фундамент всестороннего развития ребенка.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725144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Конструируя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 ребёнок  учится  не  только  различать  внешние  качества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предмета (форму, величину, цвет), у него развиваются познавательные и практические действия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/>
              <a:t> </a:t>
            </a:r>
            <a:r>
              <a:rPr lang="ru-RU" dirty="0"/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9269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ведущий вид деятельности в дошкольном возрасте, она оказывает значительное влияние на развитие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деятельности наиболее интенсивно формируются психические качества и личностные особенности ребенка. Так, А. С. Макаренко писал: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«Игра имеет важное значение в жизни ребенка, имеет то же значение, как у взрослого имеет деятельность, работа, служба. Каков ребенок в игре, таков во многом он будет и в работе, когда вырастет. Поэтому воспитание происходит, прежде всего в игре».</a:t>
            </a:r>
          </a:p>
        </p:txBody>
      </p:sp>
    </p:spTree>
    <p:extLst>
      <p:ext uri="{BB962C8B-B14F-4D97-AF65-F5344CB8AC3E}">
        <p14:creationId xmlns:p14="http://schemas.microsoft.com/office/powerpoint/2010/main" val="382620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Конструирование детей раннего возраста напоминает игру-экспериментирование, в которой дети изучают свойства и признаки геометрических форм, различных материалов.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30308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 и занятий со строительным материалом предполагает постепенное обучение малыша конструированию.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могут сооружать простые постройки из одного или двух разных деталей.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сооружения приобретают более интересный и сложный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69" y="3861048"/>
            <a:ext cx="42672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34083"/>
            <a:ext cx="2808312" cy="292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0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важно для обыгрывания построек использовать игрушки (маленькие куколки, животные, машинки, деревья). Это способствует развитию и совершенствованию сюжетно - отобразительной игры, и вызывает у детей массу положительных эмоций.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426720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26" y="2636912"/>
            <a:ext cx="4267200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0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5" y="332657"/>
            <a:ext cx="8640960" cy="396043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Заинтересовать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детей  и  поддержать  их  творческую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помогают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детские 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стихи 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песенки. 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 них  есть  незамысловатый  сюжет,  повторяемость,  особый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ритм. 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917" y="1844824"/>
            <a:ext cx="3600400" cy="480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551837"/>
            <a:ext cx="40324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         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Машина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 машина,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нас  покатай.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 Машина,  машина,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Быстрей  поезжай!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 Би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27029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«Башенка для птички».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4968552" cy="2376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Птичка летала то высоко, то низко.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Летала, летала — устала.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Прилетела, на башенку села.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Отдохнула — опять полетела».</a:t>
            </a:r>
          </a:p>
        </p:txBody>
      </p:sp>
      <p:pic>
        <p:nvPicPr>
          <p:cNvPr id="1026" name="Picture 2" descr="C:\Users\Пользователь\Pictures\конструир\oc3r0855m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335" y="1226306"/>
            <a:ext cx="348304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320040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85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«Заборчик для петушка»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«Ах ты, Петя-петушок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макушке гребешок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под клювом-то бородка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гордая походка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Рано-рано поутру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кричит «Ку-ка-ре-ку»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549761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7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«Дорожки для матрешки»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2322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 Матрешка идет топ, топ!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Громко песенку поет: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Дождик, дождик! Кап-кап-кап!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Мокрые дорожки.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равно пойду гулять —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промокнут ножки»!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928934"/>
            <a:ext cx="5400600" cy="344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0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7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Несколько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  игре,  мы  с  малышами  осваивали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«мебель  для  матрёшек». 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Малыши строили стул, приставив кирпичик к кубику.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конструировани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3" y="1785926"/>
            <a:ext cx="8637584" cy="484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6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162</Words>
  <Application>Microsoft Office PowerPoint</Application>
  <PresentationFormat>Экран (4:3)</PresentationFormat>
  <Paragraphs>69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МАДОУ детский сад «Радуга»  общеразвивающего вида с приоритетным осуществлением деятельности по познавательно-речевому направлению развития детей  р. п. Ветлужский </vt:lpstr>
      <vt:lpstr>Презентация PowerPoint</vt:lpstr>
      <vt:lpstr>Презентация PowerPoint</vt:lpstr>
      <vt:lpstr>Презентация PowerPoint</vt:lpstr>
      <vt:lpstr>Презентация PowerPoint</vt:lpstr>
      <vt:lpstr>«Башенка для птички».</vt:lpstr>
      <vt:lpstr>«Заборчик для петушка»</vt:lpstr>
      <vt:lpstr>«Дорожки для матрешки»</vt:lpstr>
      <vt:lpstr>Презентация PowerPoint</vt:lpstr>
      <vt:lpstr>«Кроватка для куколки»</vt:lpstr>
      <vt:lpstr>«Домик для собачки»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34</cp:revision>
  <dcterms:created xsi:type="dcterms:W3CDTF">2023-02-06T16:34:16Z</dcterms:created>
  <dcterms:modified xsi:type="dcterms:W3CDTF">2023-05-23T12:19:39Z</dcterms:modified>
</cp:coreProperties>
</file>