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58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640960" cy="1362075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4400" b="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 ж вырос, а меня ремнем били, зато всё было понятно» </a:t>
            </a:r>
            <a:br>
              <a:rPr lang="ru-RU" sz="4400" b="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77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«Когда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наказываем ребёнка, мы не усложняем его жизнь, а облегчаем, мы берём выбор на себя. Мы освобождаем его совесть от необходимости выбирать и нести ответственность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71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Цель: Задуматься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над проблемами воспитания детей, посмотреть по новому, на использование различных видов наказаний и поощрений, переосмыслить 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712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70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«Я ж вырос, а меня ремнем били, зато всё было понятно»  </vt:lpstr>
      <vt:lpstr>«Когда мы наказываем ребёнка, мы не усложняем его жизнь, а облегчаем, мы берём выбор на себя. Мы освобождаем его совесть от необходимости выбирать и нести ответственность.»</vt:lpstr>
      <vt:lpstr>Цель: Задуматься над проблемами воспитания детей, посмотреть по новому, на использование различных видов наказаний и поощрений, переосмыслить их.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Яков Николаев</dc:creator>
  <cp:lastModifiedBy>yasha</cp:lastModifiedBy>
  <cp:revision>3</cp:revision>
  <dcterms:created xsi:type="dcterms:W3CDTF">2023-05-23T02:25:41Z</dcterms:created>
  <dcterms:modified xsi:type="dcterms:W3CDTF">2023-05-23T03:25:26Z</dcterms:modified>
</cp:coreProperties>
</file>