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4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2D654-1613-470C-9C0A-B2F4EF6564C7}" type="datetimeFigureOut">
              <a:rPr lang="ru-RU" smtClean="0"/>
              <a:pPr/>
              <a:t>23.05.2023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849D503C-6595-41C7-8347-EE8516A748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475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2D654-1613-470C-9C0A-B2F4EF6564C7}" type="datetimeFigureOut">
              <a:rPr lang="ru-RU" smtClean="0"/>
              <a:pPr/>
              <a:t>23.05.2023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49D503C-6595-41C7-8347-EE8516A748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039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2D654-1613-470C-9C0A-B2F4EF6564C7}" type="datetimeFigureOut">
              <a:rPr lang="ru-RU" smtClean="0"/>
              <a:pPr/>
              <a:t>23.05.2023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49D503C-6595-41C7-8347-EE8516A748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211159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2D654-1613-470C-9C0A-B2F4EF6564C7}" type="datetimeFigureOut">
              <a:rPr lang="ru-RU" smtClean="0"/>
              <a:pPr/>
              <a:t>23.05.2023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49D503C-6595-41C7-8347-EE8516A748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3592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2D654-1613-470C-9C0A-B2F4EF6564C7}" type="datetimeFigureOut">
              <a:rPr lang="ru-RU" smtClean="0"/>
              <a:pPr/>
              <a:t>23.05.2023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49D503C-6595-41C7-8347-EE8516A748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799476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2D654-1613-470C-9C0A-B2F4EF6564C7}" type="datetimeFigureOut">
              <a:rPr lang="ru-RU" smtClean="0"/>
              <a:pPr/>
              <a:t>23.05.2023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49D503C-6595-41C7-8347-EE8516A748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9904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2D654-1613-470C-9C0A-B2F4EF6564C7}" type="datetimeFigureOut">
              <a:rPr lang="ru-RU" smtClean="0"/>
              <a:pPr/>
              <a:t>23.05.2023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503C-6595-41C7-8347-EE8516A748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8662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2D654-1613-470C-9C0A-B2F4EF6564C7}" type="datetimeFigureOut">
              <a:rPr lang="ru-RU" smtClean="0"/>
              <a:pPr/>
              <a:t>23.05.2023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503C-6595-41C7-8347-EE8516A748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358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2D654-1613-470C-9C0A-B2F4EF6564C7}" type="datetimeFigureOut">
              <a:rPr lang="ru-RU" smtClean="0"/>
              <a:pPr/>
              <a:t>23.05.2023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503C-6595-41C7-8347-EE8516A748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4566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2D654-1613-470C-9C0A-B2F4EF6564C7}" type="datetimeFigureOut">
              <a:rPr lang="ru-RU" smtClean="0"/>
              <a:pPr/>
              <a:t>23.05.2023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849D503C-6595-41C7-8347-EE8516A748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0711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2D654-1613-470C-9C0A-B2F4EF6564C7}" type="datetimeFigureOut">
              <a:rPr lang="ru-RU" smtClean="0"/>
              <a:pPr/>
              <a:t>23.05.2023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849D503C-6595-41C7-8347-EE8516A748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865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2D654-1613-470C-9C0A-B2F4EF6564C7}" type="datetimeFigureOut">
              <a:rPr lang="ru-RU" smtClean="0"/>
              <a:pPr/>
              <a:t>23.05.2023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849D503C-6595-41C7-8347-EE8516A748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885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2D654-1613-470C-9C0A-B2F4EF6564C7}" type="datetimeFigureOut">
              <a:rPr lang="ru-RU" smtClean="0"/>
              <a:pPr/>
              <a:t>23.05.2023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503C-6595-41C7-8347-EE8516A748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624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2D654-1613-470C-9C0A-B2F4EF6564C7}" type="datetimeFigureOut">
              <a:rPr lang="ru-RU" smtClean="0"/>
              <a:pPr/>
              <a:t>23.05.2023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503C-6595-41C7-8347-EE8516A748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12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2D654-1613-470C-9C0A-B2F4EF6564C7}" type="datetimeFigureOut">
              <a:rPr lang="ru-RU" smtClean="0"/>
              <a:pPr/>
              <a:t>23.05.2023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503C-6595-41C7-8347-EE8516A748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913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2D654-1613-470C-9C0A-B2F4EF6564C7}" type="datetimeFigureOut">
              <a:rPr lang="ru-RU" smtClean="0"/>
              <a:pPr/>
              <a:t>23.05.2023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849D503C-6595-41C7-8347-EE8516A748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019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2D654-1613-470C-9C0A-B2F4EF6564C7}" type="datetimeFigureOut">
              <a:rPr lang="ru-RU" smtClean="0"/>
              <a:pPr/>
              <a:t>23.05.2023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49D503C-6595-41C7-8347-EE8516A748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741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43270" y="1744725"/>
            <a:ext cx="6478488" cy="68102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Красноярский 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край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42382"/>
            <a:ext cx="7376864" cy="143894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Аппликация </a:t>
            </a: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Выполняли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подготовительной группы)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3" descr="C:\Users\positronica\Desktop\P1010429.JPG"/>
          <p:cNvPicPr>
            <a:picLocks noChangeAspect="1" noChangeArrowheads="1"/>
          </p:cNvPicPr>
          <p:nvPr/>
        </p:nvPicPr>
        <p:blipFill>
          <a:blip r:embed="rId2" cstate="print"/>
          <a:srcRect l="1087" t="20690" b="1724"/>
          <a:stretch>
            <a:fillRect/>
          </a:stretch>
        </p:blipFill>
        <p:spPr bwMode="auto">
          <a:xfrm>
            <a:off x="2123728" y="1744725"/>
            <a:ext cx="4968552" cy="32213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764704"/>
            <a:ext cx="4320480" cy="4896544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доске расположили картинки самых красивых мест Красноярского края 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Ребята подходили и рассказывали про удивительные места Красноярского края.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positronica\Desktop\P1010410.JPG"/>
          <p:cNvPicPr>
            <a:picLocks noChangeAspect="1" noChangeArrowheads="1"/>
          </p:cNvPicPr>
          <p:nvPr/>
        </p:nvPicPr>
        <p:blipFill>
          <a:blip r:embed="rId2" cstate="print"/>
          <a:srcRect r="36479" b="26068"/>
          <a:stretch>
            <a:fillRect/>
          </a:stretch>
        </p:blipFill>
        <p:spPr bwMode="auto">
          <a:xfrm>
            <a:off x="683568" y="3212976"/>
            <a:ext cx="2870033" cy="2592288"/>
          </a:xfrm>
          <a:prstGeom prst="rect">
            <a:avLst/>
          </a:prstGeom>
          <a:noFill/>
        </p:spPr>
      </p:pic>
      <p:pic>
        <p:nvPicPr>
          <p:cNvPr id="7" name="Picture 3" descr="C:\Users\positronica\Desktop\P1010405.JPG"/>
          <p:cNvPicPr>
            <a:picLocks noChangeAspect="1" noChangeArrowheads="1"/>
          </p:cNvPicPr>
          <p:nvPr/>
        </p:nvPicPr>
        <p:blipFill>
          <a:blip r:embed="rId3" cstate="print"/>
          <a:srcRect l="15522" t="18527" r="21619" b="11639"/>
          <a:stretch>
            <a:fillRect/>
          </a:stretch>
        </p:blipFill>
        <p:spPr bwMode="auto">
          <a:xfrm>
            <a:off x="4644008" y="2924944"/>
            <a:ext cx="3563888" cy="3332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404664"/>
            <a:ext cx="2952328" cy="3312367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После интересных рассказов ребята стали работать в группах.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Каждая группа делала свою часть карты.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 descr="C:\Users\positronica\Desktop\P10104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6195" y="980728"/>
            <a:ext cx="4026155" cy="2880320"/>
          </a:xfrm>
          <a:prstGeom prst="rect">
            <a:avLst/>
          </a:prstGeom>
          <a:noFill/>
        </p:spPr>
      </p:pic>
      <p:pic>
        <p:nvPicPr>
          <p:cNvPr id="3077" name="Picture 5" descr="C:\Users\positronica\Desktop\P10104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3933056"/>
            <a:ext cx="3600400" cy="2700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274638"/>
            <a:ext cx="4176464" cy="70609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Вот и готова наша карта!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6" name="Picture 6" descr="C:\Users\positronica\Desktop\P10104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3306" t="15207" r="23967"/>
          <a:stretch>
            <a:fillRect/>
          </a:stretch>
        </p:blipFill>
        <p:spPr bwMode="auto">
          <a:xfrm>
            <a:off x="6156176" y="764704"/>
            <a:ext cx="1879085" cy="1905075"/>
          </a:xfrm>
          <a:prstGeom prst="rect">
            <a:avLst/>
          </a:prstGeom>
          <a:noFill/>
        </p:spPr>
      </p:pic>
      <p:pic>
        <p:nvPicPr>
          <p:cNvPr id="10" name="Picture 5" descr="C:\Users\positronica\Desktop\P1010424.JPG"/>
          <p:cNvPicPr>
            <a:picLocks noChangeAspect="1" noChangeArrowheads="1"/>
          </p:cNvPicPr>
          <p:nvPr/>
        </p:nvPicPr>
        <p:blipFill>
          <a:blip r:embed="rId3" cstate="print"/>
          <a:srcRect l="16279" t="31034" r="13953"/>
          <a:stretch>
            <a:fillRect/>
          </a:stretch>
        </p:blipFill>
        <p:spPr bwMode="auto">
          <a:xfrm>
            <a:off x="539552" y="4149080"/>
            <a:ext cx="2736304" cy="2376264"/>
          </a:xfrm>
          <a:prstGeom prst="rect">
            <a:avLst/>
          </a:prstGeom>
          <a:noFill/>
        </p:spPr>
      </p:pic>
      <p:pic>
        <p:nvPicPr>
          <p:cNvPr id="5127" name="Picture 7" descr="C:\Users\positronica\Desktop\P1010421.JPG"/>
          <p:cNvPicPr>
            <a:picLocks noChangeAspect="1" noChangeArrowheads="1"/>
          </p:cNvPicPr>
          <p:nvPr/>
        </p:nvPicPr>
        <p:blipFill>
          <a:blip r:embed="rId4" cstate="print"/>
          <a:srcRect l="12288" t="24577" r="11933"/>
          <a:stretch>
            <a:fillRect/>
          </a:stretch>
        </p:blipFill>
        <p:spPr bwMode="auto">
          <a:xfrm>
            <a:off x="395536" y="637928"/>
            <a:ext cx="2448272" cy="1827583"/>
          </a:xfrm>
          <a:prstGeom prst="rect">
            <a:avLst/>
          </a:prstGeom>
          <a:noFill/>
        </p:spPr>
      </p:pic>
      <p:pic>
        <p:nvPicPr>
          <p:cNvPr id="5128" name="Picture 8" descr="C:\Users\positronica\Desktop\P1010430.JPG"/>
          <p:cNvPicPr>
            <a:picLocks noChangeAspect="1" noChangeArrowheads="1"/>
          </p:cNvPicPr>
          <p:nvPr/>
        </p:nvPicPr>
        <p:blipFill>
          <a:blip r:embed="rId5" cstate="print"/>
          <a:srcRect l="9434" t="22642" r="13208" b="9434"/>
          <a:stretch>
            <a:fillRect/>
          </a:stretch>
        </p:blipFill>
        <p:spPr bwMode="auto">
          <a:xfrm>
            <a:off x="6012160" y="4365104"/>
            <a:ext cx="2361863" cy="2016224"/>
          </a:xfrm>
          <a:prstGeom prst="rect">
            <a:avLst/>
          </a:prstGeom>
          <a:noFill/>
        </p:spPr>
      </p:pic>
      <p:pic>
        <p:nvPicPr>
          <p:cNvPr id="5129" name="Picture 9" descr="C:\Users\positronica\Desktop\P1010433.JPG"/>
          <p:cNvPicPr>
            <a:picLocks noChangeAspect="1" noChangeArrowheads="1"/>
          </p:cNvPicPr>
          <p:nvPr/>
        </p:nvPicPr>
        <p:blipFill>
          <a:blip r:embed="rId6" cstate="print"/>
          <a:srcRect l="2174" t="18479" r="4348" b="4964"/>
          <a:stretch>
            <a:fillRect/>
          </a:stretch>
        </p:blipFill>
        <p:spPr bwMode="auto">
          <a:xfrm>
            <a:off x="3149842" y="1772816"/>
            <a:ext cx="2772308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63</TotalTime>
  <Words>53</Words>
  <Application>Microsoft Office PowerPoint</Application>
  <PresentationFormat>Экран (4:3)</PresentationFormat>
  <Paragraphs>8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Century Gothic</vt:lpstr>
      <vt:lpstr>Times New Roman</vt:lpstr>
      <vt:lpstr>Wingdings 3</vt:lpstr>
      <vt:lpstr>Легкий дым</vt:lpstr>
      <vt:lpstr>Красноярский  край </vt:lpstr>
      <vt:lpstr>Презентация PowerPoint</vt:lpstr>
      <vt:lpstr>Презентация PowerPoint</vt:lpstr>
      <vt:lpstr>Вот и готова наша карта!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Красноярский край.</dc:title>
  <dc:creator>positronica</dc:creator>
  <cp:lastModifiedBy>Учетная запись Майкрософт</cp:lastModifiedBy>
  <cp:revision>11</cp:revision>
  <dcterms:created xsi:type="dcterms:W3CDTF">2018-09-08T17:38:02Z</dcterms:created>
  <dcterms:modified xsi:type="dcterms:W3CDTF">2023-05-23T16:46:50Z</dcterms:modified>
</cp:coreProperties>
</file>