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3" y="30792"/>
            <a:ext cx="913250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656" y="836712"/>
            <a:ext cx="6624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Метод </a:t>
            </a:r>
          </a:p>
          <a:p>
            <a:pPr algn="ctr"/>
            <a:r>
              <a:rPr lang="ru-RU" sz="36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«Социальных историй»</a:t>
            </a:r>
            <a:endParaRPr lang="ru-RU" sz="3600" dirty="0">
              <a:solidFill>
                <a:srgbClr val="7030A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20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92696"/>
            <a:ext cx="87849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Arial Black" panose="020B0A04020102020204" pitchFamily="34" charset="0"/>
                <a:cs typeface="Times New Roman" panose="02020603050405020304" pitchFamily="18" charset="0"/>
              </a:rPr>
              <a:t>Ситуация….</a:t>
            </a:r>
          </a:p>
          <a:p>
            <a:endParaRPr lang="ru-RU" sz="3200" dirty="0" smtClean="0"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Однажды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стоя в очереди в кафетерии, Костя внезапно начал кричать о кровавом убийстве! Мы понятия не имели, почему он кричал и в чем заключалась дилемма. Был ли он ранен? Ему было больно? Он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испугался?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098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Типы предложений:</a:t>
            </a:r>
          </a:p>
          <a:p>
            <a:pPr algn="ctr"/>
            <a:endParaRPr lang="ru-RU" sz="3600" dirty="0" smtClean="0">
              <a:latin typeface="Arial Black" panose="020B0A040201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Arial Black" panose="020B0A04020102020204" pitchFamily="34" charset="0"/>
              </a:rPr>
              <a:t>Описательные </a:t>
            </a:r>
            <a:r>
              <a:rPr lang="ru-RU" sz="2400" dirty="0" smtClean="0">
                <a:latin typeface="Arial Black" panose="020B0A04020102020204" pitchFamily="34" charset="0"/>
              </a:rPr>
              <a:t>-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рассказывают о том, что люди делают в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конкретных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социальных ситуациях, 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определяют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где эти ситуации происходят,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них участвует, что эти люди делают 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53136"/>
            <a:ext cx="9063680" cy="165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143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640960" cy="735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dirty="0">
                <a:solidFill>
                  <a:srgbClr val="7030A0"/>
                </a:solidFill>
                <a:latin typeface="Arial Black" panose="020B0A04020102020204" pitchFamily="34" charset="0"/>
              </a:rPr>
              <a:t>Типы предложений:</a:t>
            </a:r>
          </a:p>
          <a:p>
            <a:pPr algn="ctr"/>
            <a:endParaRPr lang="ru-RU" sz="2800" dirty="0" smtClean="0">
              <a:latin typeface="Arial Black" panose="020B0A04020102020204" pitchFamily="34" charset="0"/>
              <a:ea typeface="Calibri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Arial Black" panose="020B0A04020102020204" pitchFamily="34" charset="0"/>
                <a:ea typeface="Calibri"/>
              </a:rPr>
              <a:t>Перспективные </a:t>
            </a:r>
            <a:r>
              <a:rPr lang="ru-RU" sz="2400" dirty="0" smtClean="0">
                <a:latin typeface="Arial Black" panose="020B0A04020102020204" pitchFamily="34" charset="0"/>
                <a:ea typeface="Calibri"/>
              </a:rPr>
              <a:t>-</a:t>
            </a:r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описывают ситуацию с точки зрения  (перспективы) других людей: описывают их </a:t>
            </a:r>
            <a:r>
              <a:rPr lang="ru-RU" sz="32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чувства, идеи </a:t>
            </a:r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 суждения. Такие предложения помогают детям понять точку зрения окружающих.</a:t>
            </a:r>
          </a:p>
          <a:p>
            <a:pPr algn="just"/>
            <a:endParaRPr lang="ru-RU" sz="3200" dirty="0">
              <a:latin typeface="Arial Black" panose="020B0A04020102020204" pitchFamily="34" charset="0"/>
              <a:ea typeface="Calibri"/>
            </a:endParaRPr>
          </a:p>
          <a:p>
            <a:pPr algn="just"/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• Детям это не приятно… 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• Люди могут подумать что я невежа… 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• Мама очень огорчилась… </a:t>
            </a:r>
          </a:p>
          <a:p>
            <a:pPr algn="just"/>
            <a:endParaRPr lang="ru-RU" sz="2400" dirty="0" smtClean="0">
              <a:latin typeface="Arial Black" panose="020B0A04020102020204" pitchFamily="34" charset="0"/>
              <a:ea typeface="Calibri"/>
            </a:endParaRPr>
          </a:p>
          <a:p>
            <a:pPr algn="just"/>
            <a:endParaRPr lang="ru-RU" sz="2400" dirty="0">
              <a:latin typeface="Arial Black" panose="020B0A04020102020204" pitchFamily="34" charset="0"/>
              <a:ea typeface="Calibri"/>
            </a:endParaRPr>
          </a:p>
          <a:p>
            <a:pPr algn="just"/>
            <a:endParaRPr lang="ru-RU" sz="2400" dirty="0" smtClean="0">
              <a:latin typeface="Arial Black" panose="020B0A04020102020204" pitchFamily="34" charset="0"/>
              <a:ea typeface="Calibri"/>
            </a:endParaRPr>
          </a:p>
          <a:p>
            <a:pPr algn="just"/>
            <a:endParaRPr lang="ru-RU" sz="2400" dirty="0">
              <a:latin typeface="Arial Black" panose="020B0A04020102020204" pitchFamily="34" charset="0"/>
              <a:ea typeface="Calibri"/>
            </a:endParaRPr>
          </a:p>
          <a:p>
            <a:pPr algn="just"/>
            <a:endParaRPr lang="ru-RU" sz="2400" dirty="0" smtClean="0">
              <a:latin typeface="Arial Black" panose="020B0A04020102020204" pitchFamily="34" charset="0"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984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1"/>
            <a:ext cx="903649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dirty="0">
                <a:solidFill>
                  <a:srgbClr val="7030A0"/>
                </a:solidFill>
                <a:latin typeface="Arial Black" panose="020B0A04020102020204" pitchFamily="34" charset="0"/>
              </a:rPr>
              <a:t>Типы предложений:</a:t>
            </a:r>
          </a:p>
          <a:p>
            <a:pPr algn="ctr"/>
            <a:endParaRPr lang="ru-RU" sz="2800" dirty="0" smtClean="0">
              <a:latin typeface="Arial Black" panose="020B0A040201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Arial Black" panose="020B0A04020102020204" pitchFamily="34" charset="0"/>
              </a:rPr>
              <a:t>Директивные -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описывают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желательный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подходящий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данной ситуации. Такие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строятся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утвердительной форме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объясняя в позитивных терминах,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желательным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Я попытаюсь оставаться спокойным…. 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Я буду…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72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836712"/>
            <a:ext cx="87849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dirty="0">
                <a:solidFill>
                  <a:srgbClr val="7030A0"/>
                </a:solidFill>
                <a:latin typeface="Arial Black" panose="020B0A04020102020204" pitchFamily="34" charset="0"/>
              </a:rPr>
              <a:t>Типы предложений:</a:t>
            </a:r>
          </a:p>
          <a:p>
            <a:pPr algn="ctr"/>
            <a:endParaRPr lang="ru-RU" sz="2800" dirty="0" smtClean="0">
              <a:latin typeface="Arial Black" panose="020B0A040201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 smtClean="0">
                <a:latin typeface="Arial Black" panose="020B0A04020102020204" pitchFamily="34" charset="0"/>
              </a:rPr>
              <a:t>Подтверждающие -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редложения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такого типа подтверждают важность того что было сказано в предыдущем предложении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387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36712"/>
            <a:ext cx="885698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Arial Black" panose="020B0A04020102020204" pitchFamily="34" charset="0"/>
                <a:cs typeface="Times New Roman" panose="02020603050405020304" pitchFamily="18" charset="0"/>
              </a:rPr>
              <a:t>Поддерживающие предложения</a:t>
            </a:r>
          </a:p>
          <a:p>
            <a:endParaRPr lang="ru-RU" sz="2800" dirty="0" smtClean="0">
              <a:latin typeface="Arial Black" panose="020B0A040201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описывают, кто из людей может оказать ребёнку поддержку в данной ситуации.</a:t>
            </a:r>
          </a:p>
        </p:txBody>
      </p:sp>
    </p:spTree>
    <p:extLst>
      <p:ext uri="{BB962C8B-B14F-4D97-AF65-F5344CB8AC3E}">
        <p14:creationId xmlns:p14="http://schemas.microsoft.com/office/powerpoint/2010/main" val="410546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764704"/>
            <a:ext cx="892899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7030A0"/>
                </a:solidFill>
                <a:latin typeface="Arial Black" panose="020B0A04020102020204" pitchFamily="34" charset="0"/>
              </a:rPr>
              <a:t>Социальные истории помогают при</a:t>
            </a:r>
            <a:r>
              <a:rPr lang="ru-RU" sz="28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:</a:t>
            </a:r>
          </a:p>
          <a:p>
            <a:endParaRPr lang="ru-RU" sz="2800" dirty="0">
              <a:latin typeface="Arial Black" panose="020B0A04020102020204" pitchFamily="34" charset="0"/>
            </a:endParaRPr>
          </a:p>
          <a:p>
            <a:pPr marL="457200" indent="-457200">
              <a:buFontTx/>
              <a:buChar char="-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самообслуживании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личной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гигиене</a:t>
            </a:r>
          </a:p>
          <a:p>
            <a:pPr marL="457200" indent="-457200">
              <a:buFontTx/>
              <a:buChar char="-"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Tx/>
              <a:buChar char="-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коммуникации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 взаимодействовать</a:t>
            </a:r>
          </a:p>
          <a:p>
            <a:pPr marL="457200" indent="-457200">
              <a:buFontTx/>
              <a:buChar char="-"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-поведении в общественных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местах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управлять собственными эмоциями и регулировать их</a:t>
            </a:r>
          </a:p>
        </p:txBody>
      </p:sp>
    </p:spTree>
    <p:extLst>
      <p:ext uri="{BB962C8B-B14F-4D97-AF65-F5344CB8AC3E}">
        <p14:creationId xmlns:p14="http://schemas.microsoft.com/office/powerpoint/2010/main" val="319783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1196752"/>
            <a:ext cx="2890663" cy="2880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273050"/>
            <a:ext cx="4680520" cy="5853113"/>
          </a:xfrm>
        </p:spPr>
        <p:txBody>
          <a:bodyPr/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Кэрол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Грэй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 1991году впервые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применила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 для детей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подростков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2674640" cy="40101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696"/>
            <a:ext cx="3960440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542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856984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7030A0"/>
                </a:solidFill>
                <a:latin typeface="Arial Black" panose="020B0A04020102020204" pitchFamily="34" charset="0"/>
              </a:rPr>
              <a:t>Как мы знакомим ребенка </a:t>
            </a:r>
            <a:r>
              <a:rPr lang="ru-RU" sz="28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с социальной </a:t>
            </a:r>
            <a:r>
              <a:rPr lang="ru-RU" sz="2800" dirty="0">
                <a:solidFill>
                  <a:srgbClr val="7030A0"/>
                </a:solidFill>
                <a:latin typeface="Arial Black" panose="020B0A04020102020204" pitchFamily="34" charset="0"/>
              </a:rPr>
              <a:t>историей</a:t>
            </a:r>
            <a:r>
              <a:rPr lang="ru-RU" sz="2800" dirty="0" smtClean="0">
                <a:solidFill>
                  <a:srgbClr val="7030A0"/>
                </a:solidFill>
                <a:latin typeface="Arial Black" panose="020B0A04020102020204" pitchFamily="34" charset="0"/>
              </a:rPr>
              <a:t>?</a:t>
            </a:r>
          </a:p>
          <a:p>
            <a:pPr algn="ctr"/>
            <a:endParaRPr lang="ru-RU" sz="2800" dirty="0" smtClean="0">
              <a:latin typeface="Arial Black" panose="020B0A04020102020204" pitchFamily="34" charset="0"/>
            </a:endParaRPr>
          </a:p>
          <a:p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-История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даётся ребёнку в то время, когда он</a:t>
            </a: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спокоен и расслаблен.</a:t>
            </a:r>
            <a:b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-Запрещается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историю в качестве наказания.</a:t>
            </a:r>
            <a:b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-Повторять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историю можно при необходимости несколько раз в день или в конкретных случаях.</a:t>
            </a:r>
            <a:b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момент чтения социальной истории будьте терпеливы и положительно настроены. Подбадривайте!</a:t>
            </a:r>
            <a:b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-Будьте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дружелюбны и спокойны.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Устраните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посторонние раздражители.</a:t>
            </a:r>
            <a:b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-Одна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за один раз.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 smtClean="0">
              <a:latin typeface="Arial Black" panose="020B0A04020102020204" pitchFamily="34" charset="0"/>
            </a:endParaRPr>
          </a:p>
          <a:p>
            <a:pPr algn="ctr"/>
            <a:endParaRPr lang="ru-RU" sz="2800" dirty="0">
              <a:latin typeface="Arial Black" panose="020B0A04020102020204" pitchFamily="34" charset="0"/>
            </a:endParaRPr>
          </a:p>
          <a:p>
            <a:pPr algn="ctr"/>
            <a:endParaRPr lang="ru-RU" sz="2800" dirty="0">
              <a:latin typeface="Arial Black" panose="020B0A0402010202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620688"/>
            <a:ext cx="1584176" cy="1368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542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233</Words>
  <Application>Microsoft Office PowerPoint</Application>
  <PresentationFormat>Экран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11</cp:revision>
  <dcterms:created xsi:type="dcterms:W3CDTF">2023-02-27T16:15:50Z</dcterms:created>
  <dcterms:modified xsi:type="dcterms:W3CDTF">2023-02-27T19:23:13Z</dcterms:modified>
</cp:coreProperties>
</file>