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59" autoAdjust="0"/>
  </p:normalViewPr>
  <p:slideViewPr>
    <p:cSldViewPr>
      <p:cViewPr varScale="1">
        <p:scale>
          <a:sx n="111" d="100"/>
          <a:sy n="111" d="100"/>
        </p:scale>
        <p:origin x="-10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6D0170-8485-4213-87B3-A155E3FB9205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84D288-B0A0-4965-BC11-987A4965C60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Мой верный друг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Плюшевый </a:t>
            </a:r>
            <a:r>
              <a:rPr lang="ru-RU" dirty="0" err="1" smtClean="0">
                <a:solidFill>
                  <a:schemeClr val="tx1"/>
                </a:solidFill>
              </a:rPr>
              <a:t>хаски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Возьми меня с собой! Я хороший!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ru-RU" sz="1800" b="1" dirty="0" smtClean="0">
                <a:solidFill>
                  <a:srgbClr val="C00000"/>
                </a:solidFill>
              </a:rPr>
              <a:t>Когда я увидел эту игрушку в магазине, мне она очень понравилась. Этот большой, плюшевый </a:t>
            </a:r>
            <a:r>
              <a:rPr lang="ru-RU" sz="1800" b="1" dirty="0" err="1" smtClean="0">
                <a:solidFill>
                  <a:srgbClr val="C00000"/>
                </a:solidFill>
              </a:rPr>
              <a:t>хаски</a:t>
            </a:r>
            <a:r>
              <a:rPr lang="ru-RU" sz="1800" b="1" dirty="0" smtClean="0">
                <a:solidFill>
                  <a:srgbClr val="C00000"/>
                </a:solidFill>
              </a:rPr>
              <a:t> был как настоящий. Я стал мечтать о нём. И моя мечта сбылась!!!!</a:t>
            </a:r>
          </a:p>
          <a:p>
            <a:endParaRPr lang="ru-RU" dirty="0" smtClean="0"/>
          </a:p>
        </p:txBody>
      </p:sp>
      <p:pic>
        <p:nvPicPr>
          <p:cNvPr id="5" name="Содержимое 4" descr="20220406_1524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2045494"/>
            <a:ext cx="5111750" cy="383381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Поиграй со мной!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Этот </a:t>
            </a:r>
            <a:r>
              <a:rPr lang="ru-RU" sz="1600" b="1" dirty="0">
                <a:solidFill>
                  <a:srgbClr val="C00000"/>
                </a:solidFill>
              </a:rPr>
              <a:t>большой, добрый, мягкий, очаровательный зверь </a:t>
            </a:r>
            <a:r>
              <a:rPr lang="ru-RU" sz="1600" b="1" dirty="0" smtClean="0">
                <a:solidFill>
                  <a:srgbClr val="C00000"/>
                </a:solidFill>
              </a:rPr>
              <a:t>стал </a:t>
            </a:r>
            <a:r>
              <a:rPr lang="ru-RU" sz="1600" b="1" dirty="0">
                <a:solidFill>
                  <a:srgbClr val="C00000"/>
                </a:solidFill>
              </a:rPr>
              <a:t>для </a:t>
            </a:r>
            <a:r>
              <a:rPr lang="ru-RU" sz="1600" b="1" dirty="0" smtClean="0">
                <a:solidFill>
                  <a:srgbClr val="C00000"/>
                </a:solidFill>
              </a:rPr>
              <a:t>меня </a:t>
            </a:r>
            <a:r>
              <a:rPr lang="ru-RU" sz="1600" b="1" dirty="0">
                <a:solidFill>
                  <a:srgbClr val="C00000"/>
                </a:solidFill>
              </a:rPr>
              <a:t>настоящим другом, с которым можно поиграть, или уснуть на мягком животе, дослушав сказку на ночь.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9" name="Содержимое 8" descr="20220406_1535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16425" y="1676400"/>
            <a:ext cx="3429000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твой друг!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ru-RU" sz="1800" b="1" dirty="0">
                <a:solidFill>
                  <a:srgbClr val="C00000"/>
                </a:solidFill>
              </a:rPr>
              <a:t>Более того, что не маловажно, эта уникальная игрушка сделана из натуральных, безопасных материалов, которые не требуют </a:t>
            </a:r>
            <a:r>
              <a:rPr lang="ru-RU" sz="1800" b="1" dirty="0" smtClean="0">
                <a:solidFill>
                  <a:srgbClr val="C00000"/>
                </a:solidFill>
              </a:rPr>
              <a:t>специального  </a:t>
            </a:r>
            <a:r>
              <a:rPr lang="ru-RU" sz="1800" b="1" dirty="0">
                <a:solidFill>
                  <a:srgbClr val="C00000"/>
                </a:solidFill>
              </a:rPr>
              <a:t>ухода.</a:t>
            </a:r>
            <a:endParaRPr lang="ru-RU" sz="18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20220406_15243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2045494"/>
            <a:ext cx="5111750" cy="383381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Скорее! Я очень жду!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ru-RU" sz="1800" b="1" dirty="0">
                <a:solidFill>
                  <a:srgbClr val="C00000"/>
                </a:solidFill>
              </a:rPr>
              <a:t>Не сомневайтесь! Торопитесь! Покупайте!</a:t>
            </a:r>
            <a:endParaRPr lang="ru-RU" sz="1800" dirty="0">
              <a:solidFill>
                <a:srgbClr val="C00000"/>
              </a:solidFill>
            </a:endParaRPr>
          </a:p>
          <a:p>
            <a:pPr>
              <a:lnSpc>
                <a:spcPct val="200000"/>
              </a:lnSpc>
            </a:pPr>
            <a:r>
              <a:rPr lang="ru-RU" sz="1800" b="1" dirty="0">
                <a:solidFill>
                  <a:srgbClr val="C00000"/>
                </a:solidFill>
              </a:rPr>
              <a:t>Очаровательный гигант порадует и ребенка и взрослого!</a:t>
            </a:r>
            <a:endParaRPr lang="ru-RU" sz="1800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8" name="Содержимое 7" descr="IMG-0f4b9dee8ffd6d5b2a8b8ab4730b3250-V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416425" y="1676400"/>
            <a:ext cx="3429000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129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Мой верный друг</vt:lpstr>
      <vt:lpstr>Возьми меня с собой! Я хороший!</vt:lpstr>
      <vt:lpstr>Поиграй со мной!</vt:lpstr>
      <vt:lpstr>Я твой друг!</vt:lpstr>
      <vt:lpstr>Скорее! Я очень жду!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верный друг</dc:title>
  <dc:creator>User</dc:creator>
  <cp:lastModifiedBy>User</cp:lastModifiedBy>
  <cp:revision>6</cp:revision>
  <dcterms:created xsi:type="dcterms:W3CDTF">2022-04-07T05:38:34Z</dcterms:created>
  <dcterms:modified xsi:type="dcterms:W3CDTF">2022-04-07T06:34:49Z</dcterms:modified>
</cp:coreProperties>
</file>