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3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E073E-CDEE-4654-BF3E-D3D08626425E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9856EC-2E57-4D0A-A060-9E0A1AB97C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C61C02-28BE-42CA-BF37-8D5F470C3229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F2BBE-4ADE-4F67-8814-15E1BE9862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DD294-B0B3-4B98-AF9F-4A006C0F0FD9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BE2F6-82E4-4331-AEA9-FB54CABF82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2B931FF-C1D1-46D6-954B-1F1C9A122415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71F6418-2EA2-47F6-8C35-BCCFAE3F09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AFA38A-C2BD-4989-AC88-AE745D1D82A4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D68762-1DA8-4507-98F9-746C2F4F76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44875-A09C-43E0-B3AF-7F44AEB3B3AF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B3A55-6BD0-4832-9439-7B9E442A4A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CCCCB-1158-494E-895D-1019DFE62660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C9BA3-137E-4306-93B6-E303FAE809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CEEB7CC-D2B2-454D-91F5-B8D26809132A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0E5FF9C-A874-4670-A8C0-21E96106AC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9B6F3C-8704-4B8F-AD0C-BD56A1DB78E6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D24852-64D9-417D-8DF2-B68354E5EC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88100E3-850D-4A6F-949C-E4B33AD48F93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7CF3A5E-74C6-4AFC-8375-617E0F61CD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4DCD420-113C-4077-B76F-9BB26FC68765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0326E71-431C-4F83-9027-E05ADB3598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0B33825-3EFD-4B69-B5AD-2F3FB35F056D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0CA0D7-6BCE-4865-92B2-1622012E70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78" r:id="rId4"/>
    <p:sldLayoutId id="2147483679" r:id="rId5"/>
    <p:sldLayoutId id="2147483686" r:id="rId6"/>
    <p:sldLayoutId id="2147483680" r:id="rId7"/>
    <p:sldLayoutId id="2147483687" r:id="rId8"/>
    <p:sldLayoutId id="2147483688" r:id="rId9"/>
    <p:sldLayoutId id="2147483681" r:id="rId10"/>
    <p:sldLayoutId id="214748368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5229200"/>
            <a:ext cx="7095133" cy="1452588"/>
          </a:xfrm>
        </p:spPr>
        <p:txBody>
          <a:bodyPr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Wingdings"/>
              <a:buNone/>
              <a:defRPr/>
            </a:pPr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Занятие на тему: «Подарок другу. Открытка «Солнышко»</a:t>
            </a:r>
            <a:endParaRPr lang="ru-RU" sz="5400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  <a:p>
            <a:pPr fontAlgn="auto">
              <a:spcAft>
                <a:spcPts val="0"/>
              </a:spcAft>
              <a:buFont typeface="Wingdings"/>
              <a:buNone/>
              <a:defRPr/>
            </a:pPr>
            <a:endParaRPr lang="ru-RU" dirty="0"/>
          </a:p>
        </p:txBody>
      </p:sp>
      <p:pic>
        <p:nvPicPr>
          <p:cNvPr id="8197" name="Picture 5" descr="https://avatars.mds.yandex.net/get-pdb/38069/89a891b9-295e-4d87-bde3-95153e6ffd7d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332656"/>
            <a:ext cx="4953000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725737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7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работы:</a:t>
            </a: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шаблон,</a:t>
            </a:r>
            <a:b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полосы из разноцветной бумаги,</a:t>
            </a:r>
            <a:b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круг из цветной бумаги ,</a:t>
            </a:r>
            <a:b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клей.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25" y="2214563"/>
            <a:ext cx="6057900" cy="442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72063" y="500063"/>
            <a:ext cx="2852737" cy="6143625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Шаблон для открытки можно изготовить из листа формата А4, как показано на фото.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Сплошная – линия среза,  пунктирная – линия сгиба.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285750"/>
            <a:ext cx="4654550" cy="649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296987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buClr>
                <a:schemeClr val="accent1"/>
              </a:buClr>
              <a:defRPr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Делаем заготовки лучиков. 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этого склеиваем кончики полосок. Получаются петельки.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643063"/>
            <a:ext cx="6546850" cy="49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Приклеиваем петельки  на заготовку открытки по кругу.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813" y="1571625"/>
            <a:ext cx="5357812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88"/>
            <a:ext cx="7467600" cy="1571625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Разрезаем круг для личика пополам и наклеиваем  на петельки.</a:t>
            </a:r>
            <a:b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Рисуем глазки и ротик.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38" y="1571625"/>
            <a:ext cx="5476875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149080"/>
            <a:ext cx="7467600" cy="11430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96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Подарок другу готов!</a:t>
            </a:r>
            <a:br>
              <a:rPr lang="ru-RU" sz="96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96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Молодец!!!</a:t>
            </a:r>
            <a:endParaRPr lang="ru-RU" sz="9600" b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30</TotalTime>
  <Words>52</Words>
  <Application>Microsoft Office PowerPoint</Application>
  <PresentationFormat>Экран (4:3)</PresentationFormat>
  <Paragraphs>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5" baseType="lpstr">
      <vt:lpstr>Century Schoolbook</vt:lpstr>
      <vt:lpstr>Arial</vt:lpstr>
      <vt:lpstr>Wingdings</vt:lpstr>
      <vt:lpstr>Wingdings 2</vt:lpstr>
      <vt:lpstr>Calibri</vt:lpstr>
      <vt:lpstr>Monotype Corsiva</vt:lpstr>
      <vt:lpstr>Times New Roman</vt:lpstr>
      <vt:lpstr>Эркер</vt:lpstr>
      <vt:lpstr>Слайд 1</vt:lpstr>
      <vt:lpstr>Для работы: шаблон, полосы из разноцветной бумаги, круг из цветной бумаги , клей.   </vt:lpstr>
      <vt:lpstr>Слайд 3</vt:lpstr>
      <vt:lpstr>Делаем заготовки лучиков.  Для этого склеиваем кончики полосок. Получаются петельки.</vt:lpstr>
      <vt:lpstr>Приклеиваем петельки  на заготовку открытки по кругу.</vt:lpstr>
      <vt:lpstr>Разрезаем круг для личика пополам и наклеиваем  на петельки. Рисуем глазки и ротик. </vt:lpstr>
      <vt:lpstr>Подарок другу готов! Молодец!!!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Семейка</dc:creator>
  <cp:lastModifiedBy>Пользователь Windows</cp:lastModifiedBy>
  <cp:revision>4</cp:revision>
  <dcterms:created xsi:type="dcterms:W3CDTF">2012-11-04T10:45:41Z</dcterms:created>
  <dcterms:modified xsi:type="dcterms:W3CDTF">2020-04-10T09:55:27Z</dcterms:modified>
</cp:coreProperties>
</file>