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73" r:id="rId7"/>
    <p:sldId id="264" r:id="rId8"/>
    <p:sldId id="274" r:id="rId9"/>
    <p:sldId id="275" r:id="rId10"/>
    <p:sldId id="283" r:id="rId11"/>
    <p:sldId id="284" r:id="rId12"/>
    <p:sldId id="276" r:id="rId13"/>
    <p:sldId id="272" r:id="rId14"/>
  </p:sldIdLst>
  <p:sldSz cx="9144000" cy="6858000" type="screen4x3"/>
  <p:notesSz cx="6797675" cy="9925050"/>
  <p:embeddedFontLst>
    <p:embeddedFont>
      <p:font typeface="Calibri" panose="020F0502020204030204"/>
      <p:regular r:id="rId18"/>
    </p:embeddedFont>
  </p:embeddedFont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/>
      <a:buNone/>
      <a:defRPr sz="1400" b="0" i="0" u="none" kern="1200">
        <a:solidFill>
          <a:srgbClr val="000000"/>
        </a:solidFill>
        <a:latin typeface="Arial" panose="020B0604020202020204"/>
        <a:ea typeface="Arial" panose="020B0604020202020204"/>
        <a:cs typeface="+mn-cs"/>
        <a:sym typeface="Arial" panose="020B0604020202020204"/>
      </a:defRPr>
    </a:lvl1pPr>
    <a:lvl2pPr marL="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/>
      <a:buNone/>
      <a:defRPr sz="1400" b="0" i="0" u="none" kern="1200">
        <a:solidFill>
          <a:srgbClr val="000000"/>
        </a:solidFill>
        <a:latin typeface="Arial" panose="020B0604020202020204"/>
        <a:ea typeface="Arial" panose="020B0604020202020204"/>
        <a:cs typeface="+mn-cs"/>
        <a:sym typeface="Arial" panose="020B0604020202020204"/>
      </a:defRPr>
    </a:lvl2pPr>
    <a:lvl3pPr marL="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/>
      <a:buNone/>
      <a:defRPr sz="1400" b="0" i="0" u="none" kern="1200">
        <a:solidFill>
          <a:srgbClr val="000000"/>
        </a:solidFill>
        <a:latin typeface="Arial" panose="020B0604020202020204"/>
        <a:ea typeface="Arial" panose="020B0604020202020204"/>
        <a:cs typeface="+mn-cs"/>
        <a:sym typeface="Arial" panose="020B0604020202020204"/>
      </a:defRPr>
    </a:lvl3pPr>
    <a:lvl4pPr marL="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/>
      <a:buNone/>
      <a:defRPr sz="1400" b="0" i="0" u="none" kern="1200">
        <a:solidFill>
          <a:srgbClr val="000000"/>
        </a:solidFill>
        <a:latin typeface="Arial" panose="020B0604020202020204"/>
        <a:ea typeface="Arial" panose="020B0604020202020204"/>
        <a:cs typeface="+mn-cs"/>
        <a:sym typeface="Arial" panose="020B0604020202020204"/>
      </a:defRPr>
    </a:lvl4pPr>
    <a:lvl5pPr marL="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/>
      <a:buNone/>
      <a:defRPr sz="1400" b="0" i="0" u="none" kern="1200">
        <a:solidFill>
          <a:srgbClr val="000000"/>
        </a:solidFill>
        <a:latin typeface="Arial" panose="020B0604020202020204"/>
        <a:ea typeface="Arial" panose="020B0604020202020204"/>
        <a:cs typeface="+mn-cs"/>
        <a:sym typeface="Arial" panose="020B0604020202020204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/>
      <a:buNone/>
      <a:defRPr sz="1400" b="0" i="0" u="none" kern="1200">
        <a:solidFill>
          <a:srgbClr val="000000"/>
        </a:solidFill>
        <a:latin typeface="Arial" panose="020B0604020202020204"/>
        <a:ea typeface="Arial" panose="020B0604020202020204"/>
        <a:cs typeface="+mn-cs"/>
        <a:sym typeface="Arial" panose="020B0604020202020204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/>
      <a:buNone/>
      <a:defRPr sz="1400" b="0" i="0" u="none" kern="1200">
        <a:solidFill>
          <a:srgbClr val="000000"/>
        </a:solidFill>
        <a:latin typeface="Arial" panose="020B0604020202020204"/>
        <a:ea typeface="Arial" panose="020B0604020202020204"/>
        <a:cs typeface="+mn-cs"/>
        <a:sym typeface="Arial" panose="020B0604020202020204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/>
      <a:buNone/>
      <a:defRPr sz="1400" b="0" i="0" u="none" kern="1200">
        <a:solidFill>
          <a:srgbClr val="000000"/>
        </a:solidFill>
        <a:latin typeface="Arial" panose="020B0604020202020204"/>
        <a:ea typeface="Arial" panose="020B0604020202020204"/>
        <a:cs typeface="+mn-cs"/>
        <a:sym typeface="Arial" panose="020B0604020202020204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/>
      <a:buNone/>
      <a:defRPr sz="1400" b="0" i="0" u="none" kern="1200">
        <a:solidFill>
          <a:srgbClr val="000000"/>
        </a:solidFill>
        <a:latin typeface="Arial" panose="020B0604020202020204"/>
        <a:ea typeface="Arial" panose="020B0604020202020204"/>
        <a:cs typeface="+mn-cs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151C687-A67F-4D03-80EC-5D33B2D966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7251"/>
  </p:normalViewPr>
  <p:slideViewPr>
    <p:cSldViewPr snapToGrid="0" showGuides="1">
      <p:cViewPr varScale="1">
        <p:scale>
          <a:sx n="100" d="100"/>
          <a:sy n="100" d="100"/>
        </p:scale>
        <p:origin x="191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fontAlgn="auto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fontAlgn="auto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2293" name="Google Shape;6;n"/>
          <p:cNvSpPr txBox="1">
            <a:spLocks noGrp="1"/>
          </p:cNvSpPr>
          <p:nvPr>
            <p:ph type="body"/>
          </p:nvPr>
        </p:nvSpPr>
        <p:spPr>
          <a:xfrm>
            <a:off x="679450" y="4714875"/>
            <a:ext cx="5438775" cy="446563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 anchorCtr="0"/>
          <a:p>
            <a:pPr lvl="0"/>
            <a:endParaRPr lang="ru-RU"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6575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fontAlgn="auto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426575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 panose="020F0502020204030204"/>
              <a:buNone/>
            </a:pPr>
            <a:fld id="{00000000-1234-1234-1234-123412341234}" type="slidenum">
              <a:rPr lang="en-US" sz="1200" b="0" i="0" u="none" strike="noStrike" cap="none" noProof="1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</a:fld>
            <a:endParaRPr lang="en-US" sz="1200" b="0" i="0" u="none" strike="noStrike" cap="none" noProof="1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sldNum="0"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ln w="9525">
            <a:miter lim="524288"/>
          </a:ln>
        </p:spPr>
      </p:sp>
      <p:sp>
        <p:nvSpPr>
          <p:cNvPr id="14338" name="Google Shape;93;p2:notes"/>
          <p:cNvSpPr txBox="1">
            <a:spLocks noGrp="1"/>
          </p:cNvSpPr>
          <p:nvPr>
            <p:ph type="body"/>
          </p:nvPr>
        </p:nvSpPr>
        <p:spPr/>
        <p:txBody>
          <a:bodyPr wrap="square" lIns="91425" tIns="45700" rIns="91425" bIns="45700" anchor="t" anchorCtr="0"/>
          <a:p>
            <a:pPr marL="0" lvl="0" indent="0">
              <a:buNone/>
            </a:pPr>
            <a:endParaRPr lang="ru-RU" sz="1800"/>
          </a:p>
        </p:txBody>
      </p:sp>
      <p:sp>
        <p:nvSpPr>
          <p:cNvPr id="14339" name="Google Shape;94;p2:notes"/>
          <p:cNvSpPr txBox="1"/>
          <p:nvPr/>
        </p:nvSpPr>
        <p:spPr>
          <a:xfrm>
            <a:off x="3849688" y="9426575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b" anchorCtr="0"/>
          <a:p>
            <a:pPr marL="0" lvl="0" indent="0" algn="r">
              <a:buFont typeface="Calibri" panose="020F0502020204030204"/>
              <a:buNone/>
            </a:pPr>
            <a:fld id="{9A0DB2DC-4C9A-4742-B13C-FB6460FD3503}" type="slidenum">
              <a:rPr lang="en-US" altLang="ru-RU" sz="1200">
                <a:latin typeface="Calibri" panose="020F0502020204030204"/>
                <a:ea typeface="Calibri" panose="020F0502020204030204"/>
                <a:sym typeface="Calibri" panose="020F0502020204030204"/>
              </a:rPr>
            </a:fld>
            <a:endParaRPr lang="en-US" altLang="ru-RU" sz="1200">
              <a:latin typeface="Calibri" panose="020F0502020204030204"/>
              <a:ea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1" name="Google Shape;241;p16:notes"/>
          <p:cNvSpPr>
            <a:spLocks noGrp="1" noRot="1" noChangeAspect="1"/>
          </p:cNvSpPr>
          <p:nvPr>
            <p:ph type="sldImg" idx="2"/>
          </p:nvPr>
        </p:nvSpPr>
        <p:spPr>
          <a:ln w="9525">
            <a:miter lim="524288"/>
          </a:ln>
        </p:spPr>
      </p:sp>
      <p:sp>
        <p:nvSpPr>
          <p:cNvPr id="30722" name="Google Shape;242;p16:notes"/>
          <p:cNvSpPr txBox="1">
            <a:spLocks noGrp="1"/>
          </p:cNvSpPr>
          <p:nvPr>
            <p:ph type="body"/>
          </p:nvPr>
        </p:nvSpPr>
        <p:spPr/>
        <p:txBody>
          <a:bodyPr wrap="square" lIns="91425" tIns="45700" rIns="91425" bIns="45700" anchor="t" anchorCtr="0"/>
          <a:p>
            <a:pPr marL="0" lvl="0" indent="0">
              <a:buNone/>
            </a:pPr>
            <a:endParaRPr lang="ru-RU" sz="1800"/>
          </a:p>
        </p:txBody>
      </p:sp>
      <p:sp>
        <p:nvSpPr>
          <p:cNvPr id="30723" name="Google Shape;243;p16:notes"/>
          <p:cNvSpPr txBox="1"/>
          <p:nvPr/>
        </p:nvSpPr>
        <p:spPr>
          <a:xfrm>
            <a:off x="3849688" y="9426575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b" anchorCtr="0"/>
          <a:p>
            <a:pPr marL="0" lvl="0" indent="0" algn="r">
              <a:buFont typeface="Calibri" panose="020F0502020204030204"/>
              <a:buNone/>
            </a:pPr>
            <a:fld id="{9A0DB2DC-4C9A-4742-B13C-FB6460FD3503}" type="slidenum">
              <a:rPr lang="en-US" altLang="ru-RU" sz="1200">
                <a:latin typeface="Calibri" panose="020F0502020204030204"/>
                <a:ea typeface="Calibri" panose="020F0502020204030204"/>
                <a:sym typeface="Calibri" panose="020F0502020204030204"/>
              </a:rPr>
            </a:fld>
            <a:endParaRPr lang="en-US" altLang="ru-RU" sz="1200">
              <a:latin typeface="Calibri" panose="020F0502020204030204"/>
              <a:ea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9" name="Google Shape;249;p17:notes"/>
          <p:cNvSpPr>
            <a:spLocks noGrp="1" noRot="1" noChangeAspect="1"/>
          </p:cNvSpPr>
          <p:nvPr>
            <p:ph type="sldImg" idx="2"/>
          </p:nvPr>
        </p:nvSpPr>
        <p:spPr>
          <a:ln w="9525">
            <a:miter lim="524288"/>
          </a:ln>
        </p:spPr>
      </p:sp>
      <p:sp>
        <p:nvSpPr>
          <p:cNvPr id="32770" name="Google Shape;250;p17:notes"/>
          <p:cNvSpPr txBox="1">
            <a:spLocks noGrp="1"/>
          </p:cNvSpPr>
          <p:nvPr>
            <p:ph type="body"/>
          </p:nvPr>
        </p:nvSpPr>
        <p:spPr/>
        <p:txBody>
          <a:bodyPr wrap="square" lIns="91425" tIns="45700" rIns="91425" bIns="45700" anchor="t" anchorCtr="0"/>
          <a:p>
            <a:pPr marL="0" lvl="0" indent="0">
              <a:buNone/>
            </a:pPr>
            <a:endParaRPr lang="ru-RU" sz="1800"/>
          </a:p>
        </p:txBody>
      </p:sp>
      <p:sp>
        <p:nvSpPr>
          <p:cNvPr id="32771" name="Google Shape;251;p17:notes"/>
          <p:cNvSpPr txBox="1"/>
          <p:nvPr/>
        </p:nvSpPr>
        <p:spPr>
          <a:xfrm>
            <a:off x="3849688" y="9426575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b" anchorCtr="0"/>
          <a:p>
            <a:pPr marL="0" lvl="0" indent="0" algn="r">
              <a:buFont typeface="Calibri" panose="020F0502020204030204"/>
              <a:buNone/>
            </a:pPr>
            <a:fld id="{9A0DB2DC-4C9A-4742-B13C-FB6460FD3503}" type="slidenum">
              <a:rPr lang="en-US" altLang="ru-RU" sz="1200">
                <a:latin typeface="Calibri" panose="020F0502020204030204"/>
                <a:ea typeface="Calibri" panose="020F0502020204030204"/>
                <a:sym typeface="Calibri" panose="020F0502020204030204"/>
              </a:rPr>
            </a:fld>
            <a:endParaRPr lang="en-US" altLang="ru-RU" sz="1200">
              <a:latin typeface="Calibri" panose="020F0502020204030204"/>
              <a:ea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ln w="9525">
            <a:miter lim="524288"/>
          </a:ln>
        </p:spPr>
      </p:sp>
      <p:sp>
        <p:nvSpPr>
          <p:cNvPr id="16386" name="Google Shape;100;p3:notes"/>
          <p:cNvSpPr txBox="1">
            <a:spLocks noGrp="1"/>
          </p:cNvSpPr>
          <p:nvPr>
            <p:ph type="body"/>
          </p:nvPr>
        </p:nvSpPr>
        <p:spPr/>
        <p:txBody>
          <a:bodyPr wrap="square" lIns="91425" tIns="45700" rIns="91425" bIns="45700" anchor="t" anchorCtr="0"/>
          <a:p>
            <a:pPr marL="0" lvl="0" indent="0">
              <a:buNone/>
            </a:pPr>
            <a:endParaRPr lang="ru-RU" sz="1800"/>
          </a:p>
        </p:txBody>
      </p:sp>
      <p:sp>
        <p:nvSpPr>
          <p:cNvPr id="16387" name="Google Shape;101;p3:notes"/>
          <p:cNvSpPr txBox="1"/>
          <p:nvPr/>
        </p:nvSpPr>
        <p:spPr>
          <a:xfrm>
            <a:off x="3849688" y="9426575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b" anchorCtr="0"/>
          <a:p>
            <a:pPr marL="0" lvl="0" indent="0" algn="r">
              <a:buFont typeface="Calibri" panose="020F0502020204030204"/>
              <a:buNone/>
            </a:pPr>
            <a:fld id="{9A0DB2DC-4C9A-4742-B13C-FB6460FD3503}" type="slidenum">
              <a:rPr lang="en-US" altLang="ru-RU" sz="1200">
                <a:latin typeface="Calibri" panose="020F0502020204030204"/>
                <a:ea typeface="Calibri" panose="020F0502020204030204"/>
                <a:sym typeface="Calibri" panose="020F0502020204030204"/>
              </a:rPr>
            </a:fld>
            <a:endParaRPr lang="en-US" altLang="ru-RU" sz="1200">
              <a:latin typeface="Calibri" panose="020F0502020204030204"/>
              <a:ea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ln w="9525">
            <a:miter lim="524288"/>
          </a:ln>
        </p:spPr>
      </p:sp>
      <p:sp>
        <p:nvSpPr>
          <p:cNvPr id="18434" name="Google Shape;108;p4:notes"/>
          <p:cNvSpPr txBox="1">
            <a:spLocks noGrp="1"/>
          </p:cNvSpPr>
          <p:nvPr>
            <p:ph type="body"/>
          </p:nvPr>
        </p:nvSpPr>
        <p:spPr/>
        <p:txBody>
          <a:bodyPr wrap="square" lIns="91425" tIns="45700" rIns="91425" bIns="45700" anchor="t" anchorCtr="0"/>
          <a:p>
            <a:pPr marL="0" lvl="0" indent="0">
              <a:buNone/>
            </a:pPr>
            <a:endParaRPr lang="ru-RU" sz="1800"/>
          </a:p>
        </p:txBody>
      </p:sp>
      <p:sp>
        <p:nvSpPr>
          <p:cNvPr id="18435" name="Google Shape;109;p4:notes"/>
          <p:cNvSpPr txBox="1"/>
          <p:nvPr/>
        </p:nvSpPr>
        <p:spPr>
          <a:xfrm>
            <a:off x="3849688" y="9426575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b" anchorCtr="0"/>
          <a:p>
            <a:pPr marL="0" lvl="0" indent="0" algn="r">
              <a:buFont typeface="Calibri" panose="020F0502020204030204"/>
              <a:buNone/>
            </a:pPr>
            <a:fld id="{9A0DB2DC-4C9A-4742-B13C-FB6460FD3503}" type="slidenum">
              <a:rPr lang="en-US" altLang="ru-RU" sz="1200">
                <a:latin typeface="Calibri" panose="020F0502020204030204"/>
                <a:ea typeface="Calibri" panose="020F0502020204030204"/>
                <a:sym typeface="Calibri" panose="020F0502020204030204"/>
              </a:rPr>
            </a:fld>
            <a:endParaRPr lang="en-US" altLang="ru-RU" sz="1200">
              <a:latin typeface="Calibri" panose="020F0502020204030204"/>
              <a:ea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ln w="9525">
            <a:miter lim="524288"/>
          </a:ln>
        </p:spPr>
      </p:sp>
      <p:sp>
        <p:nvSpPr>
          <p:cNvPr id="20482" name="Google Shape;108;p4:notes"/>
          <p:cNvSpPr txBox="1">
            <a:spLocks noGrp="1"/>
          </p:cNvSpPr>
          <p:nvPr>
            <p:ph type="body"/>
          </p:nvPr>
        </p:nvSpPr>
        <p:spPr/>
        <p:txBody>
          <a:bodyPr wrap="square" lIns="91425" tIns="45700" rIns="91425" bIns="45700" anchor="t" anchorCtr="0"/>
          <a:p>
            <a:pPr marL="0" lvl="0" indent="0">
              <a:buNone/>
            </a:pPr>
            <a:endParaRPr lang="ru-RU" sz="1800"/>
          </a:p>
        </p:txBody>
      </p:sp>
      <p:sp>
        <p:nvSpPr>
          <p:cNvPr id="20483" name="Google Shape;109;p4:notes"/>
          <p:cNvSpPr txBox="1"/>
          <p:nvPr/>
        </p:nvSpPr>
        <p:spPr>
          <a:xfrm>
            <a:off x="3849688" y="9426575"/>
            <a:ext cx="2946400" cy="49688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b" anchorCtr="0"/>
          <a:p>
            <a:pPr marL="0" lvl="0" indent="0" algn="r">
              <a:buFont typeface="Calibri" panose="020F0502020204030204"/>
              <a:buNone/>
            </a:pPr>
            <a:fld id="{9A0DB2DC-4C9A-4742-B13C-FB6460FD3503}" type="slidenum">
              <a:rPr lang="en-US" altLang="ru-RU" sz="1200">
                <a:latin typeface="Calibri" panose="020F0502020204030204"/>
                <a:ea typeface="Calibri" panose="020F0502020204030204"/>
                <a:sym typeface="Calibri" panose="020F0502020204030204"/>
              </a:rPr>
            </a:fld>
            <a:endParaRPr lang="en-US" altLang="ru-RU" sz="1200">
              <a:latin typeface="Calibri" panose="020F0502020204030204"/>
              <a:ea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ln w="9525">
            <a:miter lim="524288"/>
          </a:ln>
        </p:spPr>
      </p:sp>
      <p:sp>
        <p:nvSpPr>
          <p:cNvPr id="22530" name="Google Shape;195;p9:notes"/>
          <p:cNvSpPr txBox="1">
            <a:spLocks noGrp="1"/>
          </p:cNvSpPr>
          <p:nvPr>
            <p:ph type="body"/>
          </p:nvPr>
        </p:nvSpPr>
        <p:spPr/>
        <p:txBody>
          <a:bodyPr wrap="square" lIns="91425" tIns="45700" rIns="91425" bIns="45700" anchor="t" anchorCtr="0"/>
          <a:p>
            <a:pPr marL="0" lvl="0" indent="0">
              <a:buNone/>
            </a:pPr>
            <a:endParaRPr lang="ru-RU" sz="18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ln w="9525">
            <a:miter lim="524288"/>
          </a:ln>
        </p:spPr>
      </p:sp>
      <p:sp>
        <p:nvSpPr>
          <p:cNvPr id="24578" name="Google Shape;195;p9:notes"/>
          <p:cNvSpPr txBox="1">
            <a:spLocks noGrp="1"/>
          </p:cNvSpPr>
          <p:nvPr>
            <p:ph type="body"/>
          </p:nvPr>
        </p:nvSpPr>
        <p:spPr/>
        <p:txBody>
          <a:bodyPr wrap="square" lIns="91425" tIns="45700" rIns="91425" bIns="45700" anchor="t" anchorCtr="0"/>
          <a:p>
            <a:pPr marL="0" lvl="0" indent="0">
              <a:buNone/>
            </a:pPr>
            <a:endParaRPr lang="ru-RU" sz="18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ln w="9525">
            <a:miter lim="524288"/>
          </a:ln>
        </p:spPr>
      </p:sp>
      <p:sp>
        <p:nvSpPr>
          <p:cNvPr id="26626" name="Google Shape;195;p9:notes"/>
          <p:cNvSpPr txBox="1">
            <a:spLocks noGrp="1"/>
          </p:cNvSpPr>
          <p:nvPr>
            <p:ph type="body"/>
          </p:nvPr>
        </p:nvSpPr>
        <p:spPr/>
        <p:txBody>
          <a:bodyPr wrap="square" lIns="91425" tIns="45700" rIns="91425" bIns="45700" anchor="t" anchorCtr="0"/>
          <a:p>
            <a:pPr marL="0" lvl="0" indent="0">
              <a:buNone/>
            </a:pPr>
            <a:endParaRPr lang="ru-RU" sz="18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ln w="9525">
            <a:miter lim="524288"/>
          </a:ln>
        </p:spPr>
      </p:sp>
      <p:sp>
        <p:nvSpPr>
          <p:cNvPr id="26626" name="Google Shape;195;p9:notes"/>
          <p:cNvSpPr txBox="1">
            <a:spLocks noGrp="1"/>
          </p:cNvSpPr>
          <p:nvPr>
            <p:ph type="body"/>
          </p:nvPr>
        </p:nvSpPr>
        <p:spPr/>
        <p:txBody>
          <a:bodyPr wrap="square" lIns="91425" tIns="45700" rIns="91425" bIns="45700" anchor="t" anchorCtr="0"/>
          <a:p>
            <a:pPr marL="0" lvl="0" indent="0">
              <a:buNone/>
            </a:pPr>
            <a:endParaRPr lang="ru-RU" sz="18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ln w="9525">
            <a:miter lim="524288"/>
          </a:ln>
        </p:spPr>
      </p:sp>
      <p:sp>
        <p:nvSpPr>
          <p:cNvPr id="26626" name="Google Shape;195;p9:notes"/>
          <p:cNvSpPr txBox="1">
            <a:spLocks noGrp="1"/>
          </p:cNvSpPr>
          <p:nvPr>
            <p:ph type="body"/>
          </p:nvPr>
        </p:nvSpPr>
        <p:spPr/>
        <p:txBody>
          <a:bodyPr wrap="square" lIns="91425" tIns="45700" rIns="91425" bIns="45700" anchor="t" anchorCtr="0"/>
          <a:p>
            <a:pPr marL="0" lvl="0" indent="0">
              <a:buNone/>
            </a:pPr>
            <a:endParaRPr lang="ru-RU" sz="18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matchingName="Заголовок и объект">
  <p:cSld name="OBJECT">
    <p:bg>
      <p:bgPr>
        <a:solidFill>
          <a:schemeClr val="bg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 fontAlgn="auto"/>
          </a:p>
        </p:txBody>
      </p:sp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r" rtl="0" fontAlgn="auto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trike="noStrike" noProof="1">
                <a:latin typeface="Arial" panose="020B0604020202020204"/>
                <a:ea typeface="Arial" panose="020B0604020202020204"/>
                <a:cs typeface="Arial" panose="020B0604020202020204"/>
              </a:rPr>
            </a:fld>
            <a:endParaRPr 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Заголовок раздела">
  <p:cSld name="SECTION_HEADER">
    <p:bg>
      <p:bgPr>
        <a:solidFill>
          <a:schemeClr val="bg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9"/>
          <p:cNvSpPr txBox="1"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80" name="Google Shape;80;p29"/>
          <p:cNvSpPr txBox="1"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>
            <a:pPr fontAlgn="auto"/>
          </a:p>
        </p:txBody>
      </p:sp>
      <p:sp>
        <p:nvSpPr>
          <p:cNvPr id="81" name="Google Shape;81;p2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82" name="Google Shape;82;p2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83" name="Google Shape;83;p29"/>
          <p:cNvSpPr txBox="1">
            <a:spLocks noGrp="1"/>
          </p:cNvSpPr>
          <p:nvPr>
            <p:ph type="sldNum" idx="12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r" rtl="0" fontAlgn="auto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trike="noStrike" noProof="1">
                <a:latin typeface="Arial" panose="020B0604020202020204"/>
                <a:ea typeface="Arial" panose="020B0604020202020204"/>
                <a:cs typeface="Arial" panose="020B0604020202020204"/>
              </a:rPr>
            </a:fld>
            <a:endParaRPr 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 fontAlgn="auto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trike="noStrike" noProof="1">
                <a:latin typeface="Arial" panose="020B0604020202020204"/>
                <a:ea typeface="Arial" panose="020B0604020202020204"/>
                <a:cs typeface="Arial" panose="020B0604020202020204"/>
              </a:rPr>
            </a:fld>
            <a:endParaRPr sz="1400" strike="noStrike" noProof="1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Титульный слайд">
  <p:cSld name="TITLE">
    <p:bg>
      <p:bgPr>
        <a:solidFill>
          <a:schemeClr val="bg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1"/>
          <p:cNvSpPr txBox="1"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27" name="Google Shape;27;p21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9pPr>
          </a:lstStyle>
          <a:p>
            <a:pPr fontAlgn="auto"/>
          </a:p>
        </p:txBody>
      </p:sp>
      <p:sp>
        <p:nvSpPr>
          <p:cNvPr id="28" name="Google Shape;28;p2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29" name="Google Shape;29;p2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30" name="Google Shape;30;p21"/>
          <p:cNvSpPr txBox="1">
            <a:spLocks noGrp="1"/>
          </p:cNvSpPr>
          <p:nvPr>
            <p:ph type="sldNum" idx="12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r" rtl="0" fontAlgn="auto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trike="noStrike" noProof="1">
                <a:latin typeface="Arial" panose="020B0604020202020204"/>
                <a:ea typeface="Arial" panose="020B0604020202020204"/>
                <a:cs typeface="Arial" panose="020B0604020202020204"/>
              </a:rPr>
            </a:fld>
            <a:endParaRPr 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matchingName="Вертикальный заголовок и текст">
  <p:cSld name="VERTICAL_TITLE_AND_VERTICAL_TEXT">
    <p:bg>
      <p:bgPr>
        <a:solidFill>
          <a:schemeClr val="bg1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>
            <a:spLocks noGrp="1"/>
          </p:cNvSpPr>
          <p:nvPr>
            <p:ph type="title"/>
          </p:nvPr>
        </p:nvSpPr>
        <p:spPr>
          <a:xfrm rot="5400000">
            <a:off x="4623593" y="2280444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>
          <a:xfrm rot="5400000">
            <a:off x="623094" y="365919"/>
            <a:ext cx="5811837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 fontAlgn="auto"/>
          </a:p>
        </p:txBody>
      </p:sp>
      <p:sp>
        <p:nvSpPr>
          <p:cNvPr id="34" name="Google Shape;34;p2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35" name="Google Shape;35;p2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36" name="Google Shape;36;p22"/>
          <p:cNvSpPr txBox="1">
            <a:spLocks noGrp="1"/>
          </p:cNvSpPr>
          <p:nvPr>
            <p:ph type="sldNum" idx="12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r" rtl="0" fontAlgn="auto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trike="noStrike" noProof="1">
                <a:latin typeface="Arial" panose="020B0604020202020204"/>
                <a:ea typeface="Arial" panose="020B0604020202020204"/>
                <a:cs typeface="Arial" panose="020B0604020202020204"/>
              </a:rPr>
            </a:fld>
            <a:endParaRPr 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matchingName="Заголовок и вертикальный текст">
  <p:cSld name="VERTICAL_TEXT">
    <p:bg>
      <p:bgPr>
        <a:solidFill>
          <a:schemeClr val="bg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39" name="Google Shape;39;p23"/>
          <p:cNvSpPr txBox="1">
            <a:spLocks noGrp="1"/>
          </p:cNvSpPr>
          <p:nvPr>
            <p:ph type="body" idx="1"/>
          </p:nvPr>
        </p:nvSpPr>
        <p:spPr>
          <a:xfrm rot="5400000">
            <a:off x="2401093" y="61118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 fontAlgn="auto"/>
          </a:p>
        </p:txBody>
      </p:sp>
      <p:sp>
        <p:nvSpPr>
          <p:cNvPr id="40" name="Google Shape;40;p2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41" name="Google Shape;41;p2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42" name="Google Shape;42;p23"/>
          <p:cNvSpPr txBox="1">
            <a:spLocks noGrp="1"/>
          </p:cNvSpPr>
          <p:nvPr>
            <p:ph type="sldNum" idx="12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r" rtl="0" fontAlgn="auto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trike="noStrike" noProof="1">
                <a:latin typeface="Arial" panose="020B0604020202020204"/>
                <a:ea typeface="Arial" panose="020B0604020202020204"/>
                <a:cs typeface="Arial" panose="020B0604020202020204"/>
              </a:rPr>
            </a:fld>
            <a:endParaRPr 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matchingName="Рисунок с подписью">
  <p:cSld name="PICTURE_WITH_CAPTION_TEXT">
    <p:bg>
      <p:bgPr>
        <a:solidFill>
          <a:schemeClr val="bg1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4"/>
          <p:cNvSpPr txBox="1"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45" name="Google Shape;45;p24"/>
          <p:cNvSpPr>
            <a:spLocks noGrp="1"/>
          </p:cNvSpPr>
          <p:nvPr>
            <p:ph type="pic" idx="2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</p:sp>
      <p:sp>
        <p:nvSpPr>
          <p:cNvPr id="46" name="Google Shape;46;p24"/>
          <p:cNvSpPr txBox="1">
            <a:spLocks noGrp="1"/>
          </p:cNvSpPr>
          <p:nvPr>
            <p:ph type="body" idx="1"/>
          </p:nvPr>
        </p:nvSpPr>
        <p:spPr>
          <a:xfrm>
            <a:off x="630936" y="2057400"/>
            <a:ext cx="294894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pPr fontAlgn="auto"/>
          </a:p>
        </p:txBody>
      </p:sp>
      <p:sp>
        <p:nvSpPr>
          <p:cNvPr id="47" name="Google Shape;47;p2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48" name="Google Shape;48;p2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49" name="Google Shape;49;p24"/>
          <p:cNvSpPr txBox="1">
            <a:spLocks noGrp="1"/>
          </p:cNvSpPr>
          <p:nvPr>
            <p:ph type="sldNum" idx="12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r" rtl="0" fontAlgn="auto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trike="noStrike" noProof="1">
                <a:latin typeface="Arial" panose="020B0604020202020204"/>
                <a:ea typeface="Arial" panose="020B0604020202020204"/>
                <a:cs typeface="Arial" panose="020B0604020202020204"/>
              </a:rPr>
            </a:fld>
            <a:endParaRPr 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matchingName="Объект с подписью">
  <p:cSld name="OBJECT_WITH_CAPTION_TEXT">
    <p:bg>
      <p:bgPr>
        <a:solidFill>
          <a:schemeClr val="bg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1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5pPr>
            <a:lvl6pPr marL="2743200" lvl="5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6pPr>
            <a:lvl7pPr marL="3200400" lvl="6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7pPr>
            <a:lvl8pPr marL="3657600" lvl="7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8pPr>
            <a:lvl9pPr marL="4114800" lvl="8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9pPr>
          </a:lstStyle>
          <a:p>
            <a:pPr fontAlgn="auto"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2"/>
          </p:nvPr>
        </p:nvSpPr>
        <p:spPr>
          <a:xfrm>
            <a:off x="630936" y="2057399"/>
            <a:ext cx="2948940" cy="381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pPr fontAlgn="auto"/>
          </a:p>
        </p:txBody>
      </p:sp>
      <p:sp>
        <p:nvSpPr>
          <p:cNvPr id="54" name="Google Shape;54;p2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55" name="Google Shape;55;p2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56" name="Google Shape;56;p25"/>
          <p:cNvSpPr txBox="1">
            <a:spLocks noGrp="1"/>
          </p:cNvSpPr>
          <p:nvPr>
            <p:ph type="sldNum" idx="12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r" rtl="0" fontAlgn="auto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trike="noStrike" noProof="1">
                <a:latin typeface="Arial" panose="020B0604020202020204"/>
                <a:ea typeface="Arial" panose="020B0604020202020204"/>
                <a:cs typeface="Arial" panose="020B0604020202020204"/>
              </a:rPr>
            </a:fld>
            <a:endParaRPr 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>
  <p:cSld name="Только заголовок">
    <p:bg>
      <p:bgPr>
        <a:solidFill>
          <a:schemeClr val="bg1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59" name="Google Shape;59;p2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60" name="Google Shape;60;p2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61" name="Google Shape;61;p26"/>
          <p:cNvSpPr txBox="1">
            <a:spLocks noGrp="1"/>
          </p:cNvSpPr>
          <p:nvPr>
            <p:ph type="sldNum" idx="12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r" rtl="0" fontAlgn="auto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trike="noStrike" noProof="1">
                <a:latin typeface="Arial" panose="020B0604020202020204"/>
                <a:ea typeface="Arial" panose="020B0604020202020204"/>
                <a:cs typeface="Arial" panose="020B0604020202020204"/>
              </a:rPr>
            </a:fld>
            <a:endParaRPr 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>
  <p:cSld name="Сравнение">
    <p:bg>
      <p:bgPr>
        <a:solidFill>
          <a:schemeClr val="bg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7"/>
          <p:cNvSpPr txBox="1"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pPr fontAlgn="auto"/>
          </a:p>
        </p:txBody>
      </p:sp>
      <p:sp>
        <p:nvSpPr>
          <p:cNvPr id="64" name="Google Shape;64;p27"/>
          <p:cNvSpPr txBox="1">
            <a:spLocks noGrp="1"/>
          </p:cNvSpPr>
          <p:nvPr>
            <p:ph type="body" idx="2"/>
          </p:nvPr>
        </p:nvSpPr>
        <p:spPr>
          <a:xfrm>
            <a:off x="633845" y="2507551"/>
            <a:ext cx="3867150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 fontAlgn="auto"/>
          </a:p>
        </p:txBody>
      </p:sp>
      <p:sp>
        <p:nvSpPr>
          <p:cNvPr id="65" name="Google Shape;65;p27"/>
          <p:cNvSpPr txBox="1">
            <a:spLocks noGrp="1"/>
          </p:cNvSpPr>
          <p:nvPr>
            <p:ph type="body" idx="3"/>
          </p:nvPr>
        </p:nvSpPr>
        <p:spPr>
          <a:xfrm>
            <a:off x="4629150" y="1681851"/>
            <a:ext cx="3886201" cy="825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pPr fontAlgn="auto"/>
          </a:p>
        </p:txBody>
      </p:sp>
      <p:sp>
        <p:nvSpPr>
          <p:cNvPr id="66" name="Google Shape;66;p27"/>
          <p:cNvSpPr txBox="1">
            <a:spLocks noGrp="1"/>
          </p:cNvSpPr>
          <p:nvPr>
            <p:ph type="body" idx="4"/>
          </p:nvPr>
        </p:nvSpPr>
        <p:spPr>
          <a:xfrm>
            <a:off x="4629150" y="2507551"/>
            <a:ext cx="3886201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 fontAlgn="auto"/>
          </a:p>
        </p:txBody>
      </p:sp>
      <p:sp>
        <p:nvSpPr>
          <p:cNvPr id="67" name="Google Shape;67;p27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68" name="Google Shape;68;p2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69" name="Google Shape;69;p2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70" name="Google Shape;70;p27"/>
          <p:cNvSpPr txBox="1">
            <a:spLocks noGrp="1"/>
          </p:cNvSpPr>
          <p:nvPr>
            <p:ph type="sldNum" idx="12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r" rtl="0" fontAlgn="auto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trike="noStrike" noProof="1">
                <a:latin typeface="Arial" panose="020B0604020202020204"/>
                <a:ea typeface="Arial" panose="020B0604020202020204"/>
                <a:cs typeface="Arial" panose="020B0604020202020204"/>
              </a:rPr>
            </a:fld>
            <a:endParaRPr 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matchingName="Два объекта">
  <p:cSld name="TWO_OBJECTS">
    <p:bg>
      <p:bgPr>
        <a:solidFill>
          <a:schemeClr val="bg1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73" name="Google Shape;73;p28"/>
          <p:cNvSpPr txBox="1">
            <a:spLocks noGrp="1"/>
          </p:cNvSpPr>
          <p:nvPr>
            <p:ph type="body" idx="1"/>
          </p:nvPr>
        </p:nvSpPr>
        <p:spPr>
          <a:xfrm>
            <a:off x="633845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 fontAlgn="auto"/>
          </a:p>
        </p:txBody>
      </p:sp>
      <p:sp>
        <p:nvSpPr>
          <p:cNvPr id="74" name="Google Shape;74;p28"/>
          <p:cNvSpPr txBox="1">
            <a:spLocks noGrp="1"/>
          </p:cNvSpPr>
          <p:nvPr>
            <p:ph type="body" idx="2"/>
          </p:nvPr>
        </p:nvSpPr>
        <p:spPr>
          <a:xfrm>
            <a:off x="4629150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 fontAlgn="auto"/>
          </a:p>
        </p:txBody>
      </p:sp>
      <p:sp>
        <p:nvSpPr>
          <p:cNvPr id="75" name="Google Shape;75;p2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76" name="Google Shape;76;p2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fontAlgn="auto"/>
          </a:p>
        </p:txBody>
      </p:sp>
      <p:sp>
        <p:nvSpPr>
          <p:cNvPr id="77" name="Google Shape;77;p28"/>
          <p:cNvSpPr txBox="1">
            <a:spLocks noGrp="1"/>
          </p:cNvSpPr>
          <p:nvPr>
            <p:ph type="sldNum" idx="12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r" rtl="0" fontAlgn="auto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trike="noStrike" noProof="1">
                <a:latin typeface="Arial" panose="020B0604020202020204"/>
                <a:ea typeface="Arial" panose="020B0604020202020204"/>
                <a:cs typeface="Arial" panose="020B0604020202020204"/>
              </a:rPr>
            </a:fld>
            <a:endParaRPr 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Google Shape;10;p18"/>
          <p:cNvSpPr txBox="1">
            <a:spLocks noGrp="1"/>
          </p:cNvSpPr>
          <p:nvPr>
            <p:ph type="title"/>
          </p:nvPr>
        </p:nvSpPr>
        <p:spPr>
          <a:xfrm>
            <a:off x="633413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ctr" anchorCtr="0"/>
          <a:p>
            <a:pPr lvl="0"/>
            <a:endParaRPr lang="ru-RU"/>
          </a:p>
        </p:txBody>
      </p:sp>
      <p:sp>
        <p:nvSpPr>
          <p:cNvPr id="1027" name="Google Shape;11;p18"/>
          <p:cNvSpPr txBox="1">
            <a:spLocks noGrp="1"/>
          </p:cNvSpPr>
          <p:nvPr>
            <p:ph type="body"/>
          </p:nvPr>
        </p:nvSpPr>
        <p:spPr>
          <a:xfrm>
            <a:off x="633413" y="1828800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 anchorCtr="0"/>
          <a:p>
            <a:pPr lvl="0"/>
            <a:endParaRPr lang="ru-RU"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fontAlgn="auto"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fontAlgn="auto"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 panose="020B0604020202020204"/>
              <a:buNone/>
              <a:defRPr sz="800" b="0" i="0" u="none" strike="noStrike" cap="none">
                <a:solidFill>
                  <a:srgbClr val="89898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r" rtl="0" fontAlgn="auto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trike="noStrike" noProof="1">
                <a:latin typeface="Arial" panose="020B0604020202020204"/>
                <a:ea typeface="Arial" panose="020B0604020202020204"/>
                <a:cs typeface="Arial" panose="020B0604020202020204"/>
              </a:rPr>
            </a:fld>
            <a:endParaRPr sz="1400" strike="noStrike" noProof="1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" name="Google Shape;96;p2"/>
          <p:cNvSpPr txBox="1"/>
          <p:nvPr/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R="0" algn="r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cap="none" noProof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</a:fld>
            <a:endParaRPr lang="en-US" sz="1200" b="1" cap="none" noProof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97" name="Google Shape;97;p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902691"/>
                <a:gridCol w="7241284"/>
              </a:tblGrid>
              <a:tr h="5011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Наименование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роекта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/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полное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/</a:t>
                      </a:r>
                      <a:endParaRPr lang="ru-RU" sz="1800" b="0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(вид, тема)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:</a:t>
                      </a:r>
                      <a:endParaRPr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 panose="02020603050405020304"/>
                        <a:buNone/>
                      </a:pPr>
                      <a:endParaRPr lang="ru-RU" sz="2800" b="1" i="0" u="none" dirty="0">
                        <a:solidFill>
                          <a:srgbClr val="008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 panose="02020603050405020304"/>
                        <a:buNone/>
                      </a:pPr>
                      <a:endParaRPr lang="ru-RU" sz="2800" b="1" i="0" u="none" dirty="0">
                        <a:solidFill>
                          <a:srgbClr val="008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 panose="02020603050405020304"/>
                        <a:buNone/>
                      </a:pPr>
                      <a:r>
                        <a:rPr lang="ru-RU" sz="2800" b="1" i="0" u="sng" dirty="0">
                          <a:solidFill>
                            <a:srgbClr val="FF0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Информационно-творческий проект</a:t>
                      </a:r>
                      <a:endParaRPr lang="ru-RU" sz="2800" b="1" i="0" u="sng" dirty="0">
                        <a:solidFill>
                          <a:srgbClr val="FF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 panose="02020603050405020304"/>
                        <a:buNone/>
                      </a:pPr>
                      <a:r>
                        <a:rPr lang="ru-RU" sz="2800" b="1" i="0" u="none" dirty="0">
                          <a:solidFill>
                            <a:srgbClr val="008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для младшего дошкольного возраста  </a:t>
                      </a:r>
                      <a:endParaRPr lang="ru-RU" sz="2800" b="1" i="0" u="none" dirty="0">
                        <a:solidFill>
                          <a:srgbClr val="008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 panose="02020603050405020304"/>
                        <a:buNone/>
                      </a:pPr>
                      <a:endParaRPr sz="13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  <a:tr h="1846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Наименование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роекта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(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сокращенное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при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наличии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):</a:t>
                      </a:r>
                      <a:endParaRPr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 panose="02020603050405020304"/>
                        <a:buNone/>
                      </a:pPr>
                      <a:r>
                        <a:rPr lang="en-US" sz="2800" b="1" i="0" u="none" dirty="0">
                          <a:solidFill>
                            <a:srgbClr val="008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«</a:t>
                      </a:r>
                      <a:r>
                        <a:rPr lang="ru-RU" sz="2800" b="1" i="0" u="none" dirty="0">
                          <a:solidFill>
                            <a:srgbClr val="008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Природа родного края</a:t>
                      </a:r>
                      <a:r>
                        <a:rPr lang="en-US" sz="2800" b="1" i="0" u="none" dirty="0">
                          <a:solidFill>
                            <a:srgbClr val="008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» </a:t>
                      </a:r>
                      <a:endParaRPr dirty="0">
                        <a:solidFill>
                          <a:srgbClr val="008000"/>
                        </a:solidFill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b="1" i="0" u="none" dirty="0">
                        <a:solidFill>
                          <a:schemeClr val="dk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3325" name="Рисунок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5863" y="-66675"/>
            <a:ext cx="1905000" cy="1666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" name="Google Shape;245;p16"/>
          <p:cNvSpPr txBox="1"/>
          <p:nvPr/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R="0" algn="r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noProof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</a:fld>
            <a:endParaRPr lang="en-US" sz="1200" b="1" noProof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246" name="Google Shape;246;p16"/>
          <p:cNvGraphicFramePr/>
          <p:nvPr/>
        </p:nvGraphicFramePr>
        <p:xfrm>
          <a:off x="-107950" y="0"/>
          <a:ext cx="925195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619250"/>
                <a:gridCol w="763270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Как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после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завершения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П</a:t>
                      </a:r>
                      <a:r>
                        <a:rPr lang="ru-RU" sz="1800" b="1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роекта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будет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дальше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работать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проектная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модель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,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система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и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т.д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. 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Планируется</a:t>
                      </a:r>
                      <a:r>
                        <a:rPr lang="ru-RU"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продолжать</a:t>
                      </a:r>
                      <a:r>
                        <a:rPr lang="ru-RU"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использовать</a:t>
                      </a:r>
                      <a:r>
                        <a:rPr lang="ru-RU"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технологию проектной деятельности и в других</a:t>
                      </a:r>
                      <a:r>
                        <a:rPr lang="ru-RU"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областях развития воспитанников, приобретая в</a:t>
                      </a:r>
                      <a:endParaRPr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процессе работы новые знания, навыки и умения,</a:t>
                      </a:r>
                      <a:r>
                        <a:rPr lang="ru-RU"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повышая уровень развития у детей познавательной</a:t>
                      </a:r>
                      <a:r>
                        <a:rPr lang="ru-RU"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деятельности, творческих способностей.</a:t>
                      </a:r>
                      <a:endParaRPr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53" name="Google Shape;253;p17"/>
          <p:cNvGraphicFramePr/>
          <p:nvPr/>
        </p:nvGraphicFramePr>
        <p:xfrm>
          <a:off x="-107950" y="0"/>
          <a:ext cx="925195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619250"/>
                <a:gridCol w="763270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1800" b="1" i="0" u="none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. </a:t>
                      </a:r>
                      <a:endParaRPr lang="en-US" sz="1800" b="1" i="0" u="none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54" name="Google Shape;254;p17"/>
          <p:cNvSpPr txBox="1">
            <a:spLocks noGrp="1"/>
          </p:cNvSpPr>
          <p:nvPr>
            <p:ph type="ctrTitle"/>
          </p:nvPr>
        </p:nvSpPr>
        <p:spPr>
          <a:xfrm>
            <a:off x="1692275" y="2781300"/>
            <a:ext cx="7199313" cy="977900"/>
          </a:xfrm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4000"/>
              <a:buFont typeface="Times New Roman" panose="02020603050405020304"/>
              <a:buNone/>
            </a:pPr>
            <a:r>
              <a:rPr kumimoji="0" lang="en-US" sz="4000" b="1" i="0" u="none" strike="noStrike" kern="0" cap="none" spc="0" normalizeH="0" baseline="0" noProof="1">
                <a:solidFill>
                  <a:srgbClr val="1F4E79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Спасибо за внимание!</a:t>
            </a:r>
            <a:endParaRPr kumimoji="0" lang="en-US" sz="4000" b="1" i="0" u="none" strike="noStrike" kern="0" cap="none" spc="0" normalizeH="0" baseline="0" noProof="1">
              <a:solidFill>
                <a:srgbClr val="1F4E79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" name="Google Shape;103;p3"/>
          <p:cNvSpPr txBox="1"/>
          <p:nvPr/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R="0" algn="r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/>
              <a:buNone/>
            </a:pPr>
            <a:fld id="{00000000-1234-1234-1234-123412341234}" type="slidenum">
              <a:rPr lang="en-US" sz="1200" b="1" cap="none" noProof="1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fld>
            <a:endParaRPr lang="en-US" sz="1200" b="1" cap="none" noProof="1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04" name="Google Shape;104;p3"/>
          <p:cNvGraphicFramePr/>
          <p:nvPr/>
        </p:nvGraphicFramePr>
        <p:xfrm>
          <a:off x="0" y="0"/>
          <a:ext cx="9144000" cy="2154238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/>
                <a:gridCol w="6804025"/>
              </a:tblGrid>
              <a:tr h="665150"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Срок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начала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и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окончания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роекта</a:t>
                      </a:r>
                      <a:endParaRPr dirty="0"/>
                    </a:p>
                  </a:txBody>
                  <a:tcPr marL="25400" marR="25400" marT="0" marB="0" anchor="ctr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endParaRPr lang="ru-RU" sz="2000" b="1" i="0" u="none" dirty="0">
                        <a:solidFill>
                          <a:srgbClr val="FF0000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r>
                        <a:rPr lang="ru-RU" sz="2000" b="1" i="0" u="none" dirty="0">
                          <a:solidFill>
                            <a:srgbClr val="FF0000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</a:t>
                      </a:r>
                      <a:r>
                        <a:rPr lang="ru-RU" sz="2000" b="1" i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Октябрь 2022г.</a:t>
                      </a:r>
                      <a:r>
                        <a:rPr lang="en-US" sz="2000" b="1" i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– </a:t>
                      </a:r>
                      <a:r>
                        <a:rPr lang="ru-RU" sz="2000" b="1" i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Декабрь 2022</a:t>
                      </a:r>
                      <a:r>
                        <a:rPr lang="en-US" sz="2000" b="1" i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г. </a:t>
                      </a:r>
                      <a:endParaRPr b="0" i="1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 i="0" u="none" dirty="0">
                        <a:solidFill>
                          <a:schemeClr val="dk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25400" marR="25400" marT="0" marB="0" anchor="b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</a:tr>
              <a:tr h="1196998"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Руководитель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роекта</a:t>
                      </a:r>
                      <a:endParaRPr sz="1800" b="0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 panose="02020603050405020304"/>
                        <a:buNone/>
                      </a:pPr>
                      <a:r>
                        <a:rPr lang="en-US" sz="1800" b="1" i="0" u="none" dirty="0">
                          <a:solidFill>
                            <a:schemeClr val="dk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 </a:t>
                      </a:r>
                      <a:r>
                        <a:rPr lang="en-US" sz="1800" b="0" i="0" u="none" dirty="0">
                          <a:solidFill>
                            <a:schemeClr val="dk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</a:t>
                      </a:r>
                      <a:endParaRPr lang="ru-RU" sz="1800" b="0" i="0" u="none" dirty="0">
                        <a:solidFill>
                          <a:schemeClr val="dk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 panose="02020603050405020304"/>
                        <a:buNone/>
                      </a:pPr>
                      <a:r>
                        <a:rPr lang="ru-RU" sz="1800" b="0" i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</a:t>
                      </a:r>
                      <a:r>
                        <a:rPr lang="ru-RU" sz="1800" b="0" i="0" u="sng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Полищук О.А</a:t>
                      </a:r>
                      <a:r>
                        <a:rPr lang="ru-RU" sz="1800" b="0" i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, методист</a:t>
                      </a:r>
                      <a:r>
                        <a:rPr lang="en-US" sz="1800" b="0" i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</a:t>
                      </a:r>
                      <a:endParaRPr lang="en-US" sz="1800" b="0" i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5" name="Google Shape;105;p3"/>
          <p:cNvGraphicFramePr/>
          <p:nvPr/>
        </p:nvGraphicFramePr>
        <p:xfrm>
          <a:off x="12700" y="2152650"/>
          <a:ext cx="9144000" cy="4705914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3336"/>
                <a:gridCol w="6810664"/>
              </a:tblGrid>
              <a:tr h="470591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Участники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роекта</a:t>
                      </a:r>
                      <a:endParaRPr dirty="0"/>
                    </a:p>
                  </a:txBody>
                  <a:tcPr marL="91450" marR="91450" marT="45725" marB="45725" anchor="ctr">
                    <a:lnL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None/>
                      </a:pPr>
                      <a:endParaRPr lang="ru-RU" sz="1800" b="0" i="0" u="none" dirty="0">
                        <a:solidFill>
                          <a:schemeClr val="dk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None/>
                      </a:pPr>
                      <a:r>
                        <a:rPr lang="ru-RU" sz="1800" b="0" i="0" u="sng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Пасашкова Т.Е</a:t>
                      </a:r>
                      <a:r>
                        <a:rPr lang="ru-RU" sz="1800" b="0" i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, воспитатель</a:t>
                      </a:r>
                      <a:endParaRPr lang="ru-RU" sz="1800" b="0" i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None/>
                      </a:pPr>
                      <a:r>
                        <a:rPr lang="ru-RU" sz="1800" b="0" i="0" u="sng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Ежова Н.А</a:t>
                      </a:r>
                      <a:r>
                        <a:rPr lang="ru-RU" sz="1800" b="0" i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, педагог-психолог</a:t>
                      </a:r>
                      <a:endParaRPr lang="ru-RU" sz="1800" b="0" i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None/>
                      </a:pPr>
                      <a:r>
                        <a:rPr lang="ru-RU" sz="1800" b="0" i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Воспитанники первой младшей группы № </a:t>
                      </a:r>
                      <a:r>
                        <a:rPr lang="ru-RU" sz="1800" b="0" i="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201 </a:t>
                      </a:r>
                      <a:endParaRPr lang="ru-RU" sz="1800" b="0" i="0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 panose="020B0604020202020204"/>
                        <a:buNone/>
                      </a:pPr>
                      <a:r>
                        <a:rPr lang="ru-RU" sz="1800" b="0" i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Родители (законные представители) </a:t>
                      </a:r>
                      <a:endParaRPr lang="ru-RU" sz="1800" b="0" i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1" name="Google Shape;111;p4"/>
          <p:cNvSpPr txBox="1"/>
          <p:nvPr/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R="0" algn="r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cap="none" noProof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</a:fld>
            <a:endParaRPr lang="en-US" sz="1200" b="1" cap="none" noProof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112" name="Google Shape;112;p4"/>
          <p:cNvGraphicFramePr/>
          <p:nvPr/>
        </p:nvGraphicFramePr>
        <p:xfrm>
          <a:off x="0" y="0"/>
          <a:ext cx="9144000" cy="7312602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/>
                <a:gridCol w="6804025"/>
              </a:tblGrid>
              <a:tr h="414712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Основания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для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разработки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роекта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(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проблемы, причины, анализ 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в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графиках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,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схемах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,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таблицах</a:t>
                      </a: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 и т.п.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) 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</a:pPr>
                      <a:endParaRPr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</a:pPr>
                      <a:r>
                        <a:rPr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жить в согласии с природой, с окружающей средой следует начинать воспитывать с раннего детства. Задача педагогов состоит в том, чтобы помочь ребенку увидеть красоту, научиться ценить ее. В результате при ознакомлении детей с природой родного края открываются широкие возможности для их экологического воспитания, экологически-грамотного отношения к природе. </a:t>
                      </a:r>
                      <a:endParaRPr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</a:pPr>
                      <a:r>
                        <a:rPr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Многогранный мир природы пробуждает у детей любознательность и интерес. Дети задают много вопросов о мире природы и должны получать ответы, которые направлены на уяснение связей, отношений между предметами и явлениями, на систематизацию представлений о живых и неживых объектах.</a:t>
                      </a:r>
                      <a:endParaRPr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</a:pPr>
                      <a:endParaRPr lang="ru-RU" sz="1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  <a:tr h="316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Новизна проекта</a:t>
                      </a:r>
                      <a:endParaRPr sz="1800" dirty="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sym typeface="Calibri" panose="020F0502020204030204"/>
                        </a:rPr>
                        <a:t>Данный проект - </a:t>
                      </a:r>
                      <a:r>
                        <a:rPr lang="ru-RU" sz="20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sym typeface="Calibri" panose="020F0502020204030204"/>
                        </a:rPr>
                        <a:t>и</a:t>
                      </a:r>
                      <a:r>
                        <a:rPr lang="ru-RU" sz="20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sym typeface="Calibri" panose="020F0502020204030204"/>
                        </a:rPr>
                        <a:t>нтеграция образовательных областей, </a:t>
                      </a:r>
                      <a:r>
                        <a:rPr lang="ru-RU" sz="2000" b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sym typeface="Calibri" panose="020F0502020204030204"/>
                        </a:rPr>
                        <a:t>эффективная технология дошкольного образования, интересный и полезный «инструмент» в</a:t>
                      </a:r>
                      <a:endParaRPr lang="ru-RU" sz="2000" b="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sym typeface="Calibri" panose="020F0502020204030204"/>
                        </a:rPr>
                        <a:t>совместной работе воспитателя, родителей и детей. </a:t>
                      </a:r>
                      <a:endParaRPr lang="ru-RU" sz="2000" b="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2000" b="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1" name="Google Shape;111;p4"/>
          <p:cNvSpPr txBox="1"/>
          <p:nvPr/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R="0" algn="r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cap="none" noProof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</a:fld>
            <a:endParaRPr lang="en-US" sz="1200" b="1" cap="none" noProof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112" name="Google Shape;112;p4"/>
          <p:cNvGraphicFramePr/>
          <p:nvPr/>
        </p:nvGraphicFramePr>
        <p:xfrm>
          <a:off x="0" y="0"/>
          <a:ext cx="9144000" cy="631317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/>
                <a:gridCol w="6804025"/>
              </a:tblGrid>
              <a:tr h="1590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Цель Проекта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</a:pP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 panose="020F0502020204030204"/>
                        <a:buNone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познавательного интереса к природе и животным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  <a:tr h="4722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Задачи Проекта</a:t>
                      </a:r>
                      <a:endParaRPr sz="1800" dirty="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sym typeface="Calibri" panose="020F0502020204030204"/>
                        </a:rPr>
                        <a:t>Привить детям интерес к своей малой Родине и формировать бережное отношение к природе своего края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sym typeface="Calibri" panose="020F0502020204030204"/>
                        </a:rPr>
                        <a:t>Расширять представление детей о различных природных объектах: животных, растениях, явлениях погоды.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sym typeface="Calibri" panose="020F0502020204030204"/>
                        </a:rPr>
                        <a:t>Приобщать детей к выполнению правил безопасного поведения человека в окружающей природе.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sym typeface="Calibri" panose="020F0502020204030204"/>
                        </a:rPr>
                        <a:t>знакомить с разными объектами живой природы;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sym typeface="Calibri" panose="020F0502020204030204"/>
                        </a:rPr>
                        <a:t>развивать познавательный интерес к растениям, выделять их характерные признаки;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sym typeface="Calibri" panose="020F0502020204030204"/>
                        </a:rPr>
                        <a:t>сделать общение с природой безопасным;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sym typeface="Calibri" panose="020F0502020204030204"/>
                        </a:rPr>
                        <a:t>формировать чувство близости и сопереживания ко всему живому, заботу и бережное отношение к природе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  <a:sym typeface="Calibri" panose="020F0502020204030204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7" name="Google Shape;197;p9"/>
          <p:cNvSpPr txBox="1"/>
          <p:nvPr/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R="0" algn="r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noProof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</a:fld>
            <a:endParaRPr lang="en-US" sz="1200" b="1" noProof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198" name="Google Shape;198;p9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/>
                <a:gridCol w="709295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sz="1800" b="1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Ожидаемые</a:t>
                      </a:r>
                      <a:endParaRPr sz="18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sz="1800" b="1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результаты</a:t>
                      </a:r>
                      <a:endParaRPr sz="18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endParaRPr sz="18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Пробуждение интереса и любви к городу, родному краю.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Расширение знаний о растительном и животном мире нашего округа.</a:t>
                      </a: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Умеют вести наблюдения за отдельными объектами</a:t>
                      </a: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природы.</a:t>
                      </a: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Развитие у детей любознательности, творческих</a:t>
                      </a: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способностей,познавательной активности.</a:t>
                      </a: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Будут бережно относиться к природе, овладеют навыками экологически безопасного поведения в природе.</a:t>
                      </a: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Формирование чувства восхищения и гордости родным краем, осознание себя частью окружающего мира.</a:t>
                      </a: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Расширение кругозора детей через рассматривание фотографий, картин, общение и игровую деятельность.</a:t>
                      </a: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4445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endParaRPr lang="ru-RU" sz="20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7" name="Google Shape;197;p9"/>
          <p:cNvSpPr txBox="1"/>
          <p:nvPr/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R="0" algn="r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noProof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</a:fld>
            <a:endParaRPr lang="en-US" sz="1200" b="1" noProof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198" name="Google Shape;198;p9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/>
                <a:gridCol w="709295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Этапы</a:t>
                      </a: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реализации</a:t>
                      </a: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8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проекта</a:t>
                      </a: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6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Этап 1</a:t>
                      </a:r>
                      <a:endParaRPr sz="16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600" b="1" i="0" u="none" dirty="0">
                          <a:solidFill>
                            <a:schemeClr val="lt1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(подготовительный)</a:t>
                      </a:r>
                      <a:endParaRPr sz="16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8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Подбор наглядных и дидактических материалов: фото, тематические картинки, репродукции картин по теме. </a:t>
                      </a:r>
                      <a:endParaRPr lang="ru-RU" sz="18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8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Составление презентаций по теме.</a:t>
                      </a:r>
                      <a:endParaRPr lang="ru-RU" sz="18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8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Подбор литературы и предварительное чтение: стихотворения, рассказы, загадки по теме, сказки.</a:t>
                      </a:r>
                      <a:endParaRPr lang="ru-RU" sz="18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8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Подготовка материалов для организации творческой и познавательно-исследовательской деятельности.</a:t>
                      </a:r>
                      <a:endParaRPr lang="ru-RU" sz="18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 panose="02020603050405020304"/>
                        <a:buNone/>
                      </a:pPr>
                      <a:endParaRPr lang="ru-RU" sz="18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7" name="Google Shape;197;p9"/>
          <p:cNvSpPr txBox="1"/>
          <p:nvPr/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R="0" algn="r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noProof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</a:fld>
            <a:endParaRPr lang="en-US" sz="1200" b="1" noProof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198" name="Google Shape;198;p9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/>
                <a:gridCol w="709295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sz="1800" b="1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Этап 2 (основной)</a:t>
                      </a:r>
                      <a:endParaRPr sz="18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Беседы на темы: «Что такое природа?» «Деревья нашего края».По содержанию стихотворения А. Яшина «Покормите птиц зимой».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None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     «О правилах поведения в природе», «Лес - наше богатство».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None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     «Покажем зайке, что находится на нашем участке», 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None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     «Расскажем ёжику,         как мы бережем природу: растения, 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None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     птичек и   др.», «Дикие животные».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Рассматривание картин и иллюстраций:П. С. Меньшикова «Дикие животные», С. Н. Николаева, Н. Н. Меньшова «Картины из жизни животных».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Чтение произведений: В. Сухомлинский «Стыдно перед совушкой».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None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     Успенский «История одной яблоньки», 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None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     «Птицы». В. Степанов   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«Животные наших лесов». 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None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     Т. А. Шорыгина  «Какие звери в лесу».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Разучивание стихотворений о птицах, о животных,о деревьях. В. Бианки «Лесной хор».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Загадывание загадок: О птицах. О диких животных. О деревьях. О природе.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Словотворчество: «Сказки о лесе». «Небылицы о природе».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Дидактические игры: «Природа – не природа». «Кто в домике живет?». «Найди перелетных и зимующих птиц». «Найди по описанию». «Найди, кого назову». «Опиши, а мы отгадаем». «Кого не стало?». «Чьи следы». «Назови ласково». «Кто где?».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7" name="Google Shape;197;p9"/>
          <p:cNvSpPr txBox="1"/>
          <p:nvPr/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R="0" algn="r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noProof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</a:fld>
            <a:endParaRPr lang="en-US" sz="1200" b="1" noProof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198" name="Google Shape;198;p9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/>
                <a:gridCol w="709295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sz="1800" b="1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Этап 2 (основной)</a:t>
                      </a:r>
                      <a:endParaRPr sz="18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Пальчиковые игры: «Есть у каждого свой дом». «Воробьи»; «Птички»; «Кто спит зимой?»; «Осенние листья»; «Дикие животные»; «Осень»; «Зима». «Зайка». «Сорока».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Игры на развитие дыхания: «Чей листок раньше улетит?»«Чья снежинка улетит дальше?».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Игры на развитие координации движением: «На водопой»; «Елка»; «Медвежонок»; «Зайка». «Дикие животные».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Игровые упражнения: «Чему человек научился у птиц?». «Что мы можем сделать для птиц? Животных? Деревьев?». «Лес шумит». «Хочу быть птичкой». «Кто живет в лесу?». «Дикие животные». «Птички».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Наблюдения: За природой вокруг нас. За погодными условиями. За деревьями. За птицами.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Труд в природе: Установка кормушек. Подкормка птиц. Уборка мусора.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Подвижные игры: «Лиса и зайцы». «Белка». Эстафета «Собери мусор». «Охотники и утки». Хороводная игра «Во поле береза стояла».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Творческая деятельность: Конструирование «Кормушки для птиц». Рисование «Берегите природу». Рисование «Деревья нашего участка». Конструирование «Хвойный лес». Лепка «Животные в лесу».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None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     Конструирование «Береза».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Экспериментальная деятельность: Сравнение еловых и сосновых шишек. Сравнение веточек сосны и ели. Рассматривание семян деревьев.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None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     Посадка семян сосны, ели, березы, клена.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Оформление альбома «Эти интересные животные». «Перелетные и зимующие птицы». «Деревья нашего края».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7" name="Google Shape;197;p9"/>
          <p:cNvSpPr txBox="1"/>
          <p:nvPr/>
        </p:nvSpPr>
        <p:spPr>
          <a:xfrm>
            <a:off x="6462713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R="0" algn="r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 panose="02020603050405020304"/>
              <a:buNone/>
            </a:pPr>
            <a:fld id="{00000000-1234-1234-1234-123412341234}" type="slidenum">
              <a:rPr lang="en-US" sz="1200" b="1" noProof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</a:fld>
            <a:endParaRPr lang="en-US" sz="1200" b="1" noProof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graphicFrame>
        <p:nvGraphicFramePr>
          <p:cNvPr id="198" name="Google Shape;198;p9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/>
                <a:gridCol w="709295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 panose="020F0502020204030204"/>
                        <a:buNone/>
                      </a:pPr>
                      <a:r>
                        <a:rPr sz="1800" b="1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Этап </a:t>
                      </a: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3 </a:t>
                      </a:r>
                      <a:r>
                        <a:rPr sz="1800" b="1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(</a:t>
                      </a: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заключительный</a:t>
                      </a:r>
                      <a:r>
                        <a:rPr sz="1800" b="1" i="0" u="none" dirty="0">
                          <a:solidFill>
                            <a:srgbClr val="FFFFFF"/>
                          </a:solidFill>
                          <a:latin typeface="Calibri" panose="020F0502020204030204"/>
                          <a:ea typeface="Calibri" panose="020F0502020204030204"/>
                          <a:cs typeface="Calibri" panose="020F0502020204030204"/>
                          <a:sym typeface="Calibri" panose="020F0502020204030204"/>
                        </a:rPr>
                        <a:t>)</a:t>
                      </a:r>
                      <a:endParaRPr sz="1800" b="1" i="0" u="none" dirty="0">
                        <a:solidFill>
                          <a:srgbClr val="FFFFFF"/>
                        </a:solidFill>
                        <a:latin typeface="Calibri" panose="020F0502020204030204"/>
                        <a:ea typeface="Calibri" panose="020F0502020204030204"/>
                        <a:cs typeface="Calibri" panose="020F0502020204030204"/>
                        <a:sym typeface="Calibri" panose="020F050202020403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8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Создание альбома с рисунками, рассказами и стихотворениями</a:t>
                      </a:r>
                      <a:endParaRPr lang="ru-RU" sz="18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8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 Картотека игр. </a:t>
                      </a:r>
                      <a:endParaRPr lang="ru-RU" sz="18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800" b="0" u="none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Создание выставки детских работ</a:t>
                      </a:r>
                      <a:endParaRPr lang="ru-RU" sz="18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3873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Анализ работы.</a:t>
                      </a:r>
                      <a:endParaRPr lang="ru-RU" sz="18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None/>
                      </a:pPr>
                      <a:endParaRPr lang="ru-RU" sz="1800" b="0" u="none" dirty="0">
                        <a:solidFill>
                          <a:schemeClr val="tx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5901</Words>
  <Application>WPS Presentation</Application>
  <PresentationFormat>Экран (4:3)</PresentationFormat>
  <Paragraphs>213</Paragraphs>
  <Slides>11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SimSun</vt:lpstr>
      <vt:lpstr>Wingdings</vt:lpstr>
      <vt:lpstr>Arial</vt:lpstr>
      <vt:lpstr>Calibri</vt:lpstr>
      <vt:lpstr>Times New Roman</vt:lpstr>
      <vt:lpstr>Times New Roman</vt:lpstr>
      <vt:lpstr>Calibri</vt:lpstr>
      <vt:lpstr>Noto Sans Symbols</vt:lpstr>
      <vt:lpstr>DamageLog</vt:lpstr>
      <vt:lpstr>Microsoft YaHei</vt:lpstr>
      <vt:lpstr>Arial Unicode MS</vt:lpstr>
      <vt:lpstr>HDOfficeLightV0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serpa</cp:lastModifiedBy>
  <cp:revision>42</cp:revision>
  <dcterms:created xsi:type="dcterms:W3CDTF">2012-01-11T08:01:00Z</dcterms:created>
  <dcterms:modified xsi:type="dcterms:W3CDTF">2023-05-23T05:58:52Z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D938185B4C5E40FDBE79555891CE84BD</vt:lpwstr>
  </property>
  <property fmtid="{D5CDD505-2E9C-101B-9397-08002B2CF9AE}" pid="3" name="KSOProductBuildVer">
    <vt:lpwstr>1049-11.2.0.11537</vt:lpwstr>
  </property>
</Properties>
</file>