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D00DFAB2-D84E-4670-85DB-7E62B9A2F67B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BFD2-164E-4D31-B859-810BCE3E9767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94250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DFAB2-D84E-4670-85DB-7E62B9A2F67B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BFD2-164E-4D31-B859-810BCE3E97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5399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DFAB2-D84E-4670-85DB-7E62B9A2F67B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BFD2-164E-4D31-B859-810BCE3E9767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7790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DFAB2-D84E-4670-85DB-7E62B9A2F67B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BFD2-164E-4D31-B859-810BCE3E97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22171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DFAB2-D84E-4670-85DB-7E62B9A2F67B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BFD2-164E-4D31-B859-810BCE3E9767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573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DFAB2-D84E-4670-85DB-7E62B9A2F67B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BFD2-164E-4D31-B859-810BCE3E97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3513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DFAB2-D84E-4670-85DB-7E62B9A2F67B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BFD2-164E-4D31-B859-810BCE3E97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39745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DFAB2-D84E-4670-85DB-7E62B9A2F67B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BFD2-164E-4D31-B859-810BCE3E97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0435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DFAB2-D84E-4670-85DB-7E62B9A2F67B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BFD2-164E-4D31-B859-810BCE3E97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6098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DFAB2-D84E-4670-85DB-7E62B9A2F67B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BFD2-164E-4D31-B859-810BCE3E97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9135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DFAB2-D84E-4670-85DB-7E62B9A2F67B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BFD2-164E-4D31-B859-810BCE3E9767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5207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D00DFAB2-D84E-4670-85DB-7E62B9A2F67B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DDE6BFD2-164E-4D31-B859-810BCE3E9767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9110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hyperlink" Target="https://wikiway.com/upload/iblock/23d/spaso_evfimiev-monastyr.jp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CFE7A0-64B9-D029-5E59-C4B772453C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5717097" cy="1463040"/>
          </a:xfrm>
        </p:spPr>
        <p:txBody>
          <a:bodyPr>
            <a:normAutofit/>
          </a:bodyPr>
          <a:lstStyle/>
          <a:p>
            <a:r>
              <a:rPr lang="ru-RU" sz="1800" dirty="0"/>
              <a:t>Проект: музей путешествий. </a:t>
            </a:r>
            <a:r>
              <a:rPr lang="ru-RU" sz="1800" dirty="0">
                <a:latin typeface="+mn-lt"/>
              </a:rPr>
              <a:t>Суздаль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8291140-977F-C7BB-110A-6E5247F929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30268" y="4960137"/>
            <a:ext cx="3480732" cy="1463040"/>
          </a:xfrm>
        </p:spPr>
        <p:txBody>
          <a:bodyPr/>
          <a:lstStyle/>
          <a:p>
            <a:r>
              <a:rPr lang="ru-RU" dirty="0"/>
              <a:t>Выполнила: Ядрихинская Полина</a:t>
            </a:r>
          </a:p>
          <a:p>
            <a:endParaRPr lang="ru-RU" dirty="0"/>
          </a:p>
          <a:p>
            <a:r>
              <a:rPr lang="ru-RU" dirty="0"/>
              <a:t>3-7класс</a:t>
            </a:r>
          </a:p>
        </p:txBody>
      </p:sp>
    </p:spTree>
    <p:extLst>
      <p:ext uri="{BB962C8B-B14F-4D97-AF65-F5344CB8AC3E}">
        <p14:creationId xmlns:p14="http://schemas.microsoft.com/office/powerpoint/2010/main" val="8232676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010E4C-DBE1-81A0-4D62-5CB16FFC9B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br>
              <a:rPr lang="ru-RU" sz="16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</a:br>
            <a:r>
              <a:rPr lang="ru-RU" sz="1600" b="1" dirty="0">
                <a:solidFill>
                  <a:srgbClr val="000000"/>
                </a:solidFill>
                <a:latin typeface="+mn-lt"/>
              </a:rPr>
              <a:t>Город Суздаль</a:t>
            </a:r>
            <a:r>
              <a:rPr lang="ru-RU" sz="1600" b="0" i="0" dirty="0">
                <a:solidFill>
                  <a:srgbClr val="000000"/>
                </a:solidFill>
                <a:effectLst/>
                <a:latin typeface="+mn-lt"/>
              </a:rPr>
              <a:t> — один из самых красивых русских городов, расположенный во Владимирской области; город-заповедник, возраст которого составляет более тысячи лет. Суздаль – город-музей, ведь такого количества памятников истории Руси, а также дошедших до наших дней в целости и сохранности старинных строений, уникальных церквей и объектов деревянного зодчества нет нигде. Интересно, что при этом в Суздале нет ни одного промышленного предприятия, что делает его экологически чистым местом.</a:t>
            </a:r>
            <a:br>
              <a:rPr lang="ru-RU" sz="1600" b="0" i="0" dirty="0">
                <a:solidFill>
                  <a:srgbClr val="000000"/>
                </a:solidFill>
                <a:effectLst/>
                <a:latin typeface="+mn-lt"/>
              </a:rPr>
            </a:br>
            <a:endParaRPr lang="ru-RU" sz="1600" dirty="0">
              <a:latin typeface="+mn-lt"/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430248BB-8E1D-78DC-4684-E85E378A6AA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7787" y="2286000"/>
            <a:ext cx="8692563" cy="4022725"/>
          </a:xfrm>
        </p:spPr>
      </p:pic>
    </p:spTree>
    <p:extLst>
      <p:ext uri="{BB962C8B-B14F-4D97-AF65-F5344CB8AC3E}">
        <p14:creationId xmlns:p14="http://schemas.microsoft.com/office/powerpoint/2010/main" val="39596076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DE7F46-4B51-67AF-CFE9-3B89B57503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3938" y="610383"/>
            <a:ext cx="9720072" cy="1499616"/>
          </a:xfrm>
        </p:spPr>
        <p:txBody>
          <a:bodyPr>
            <a:noAutofit/>
          </a:bodyPr>
          <a:lstStyle/>
          <a:p>
            <a:r>
              <a:rPr lang="ru-RU" sz="1600" b="1" i="0" dirty="0">
                <a:solidFill>
                  <a:srgbClr val="000000"/>
                </a:solidFill>
                <a:effectLst/>
                <a:latin typeface="+mn-lt"/>
              </a:rPr>
              <a:t>Климат и погода</a:t>
            </a:r>
            <a:br>
              <a:rPr lang="ru-RU" sz="1600" b="0" i="0" dirty="0">
                <a:solidFill>
                  <a:srgbClr val="000000"/>
                </a:solidFill>
                <a:effectLst/>
                <a:latin typeface="+mn-lt"/>
              </a:rPr>
            </a:br>
            <a:r>
              <a:rPr lang="ru-RU" sz="1600" b="0" i="0" dirty="0">
                <a:solidFill>
                  <a:srgbClr val="000000"/>
                </a:solidFill>
                <a:effectLst/>
                <a:latin typeface="+mn-lt"/>
              </a:rPr>
              <a:t>Средняя температура января в Суздале -8 °C, а в июле столбик термометра держится около отметки +24 °C. Климат умеренный. Суздаль приятно посещать независимо от сезона, но максимально комфортно в городе будет в мае-июне или в бархатный осенний сезон – в это время Суздаль особенно красив.</a:t>
            </a:r>
            <a:br>
              <a:rPr lang="ru-RU" sz="1600" b="0" i="0" dirty="0">
                <a:solidFill>
                  <a:srgbClr val="000000"/>
                </a:solidFill>
                <a:effectLst/>
                <a:latin typeface="+mn-lt"/>
              </a:rPr>
            </a:br>
            <a:endParaRPr lang="ru-RU" sz="1600" dirty="0">
              <a:latin typeface="+mn-lt"/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252B9A84-C8CE-E70B-D73C-64FAE790310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938" y="2541260"/>
            <a:ext cx="9720262" cy="3809206"/>
          </a:xfrm>
        </p:spPr>
      </p:pic>
    </p:spTree>
    <p:extLst>
      <p:ext uri="{BB962C8B-B14F-4D97-AF65-F5344CB8AC3E}">
        <p14:creationId xmlns:p14="http://schemas.microsoft.com/office/powerpoint/2010/main" val="21642340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0BC804-09A8-D079-CA13-134303F50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400" b="1" i="0" dirty="0">
                <a:solidFill>
                  <a:srgbClr val="000000"/>
                </a:solidFill>
                <a:effectLst/>
                <a:latin typeface="+mn-lt"/>
              </a:rPr>
              <a:t>Достопримечательности Суздаля</a:t>
            </a:r>
            <a:br>
              <a:rPr lang="ru-RU" sz="1400" b="0" i="0" dirty="0">
                <a:solidFill>
                  <a:srgbClr val="000000"/>
                </a:solidFill>
                <a:effectLst/>
                <a:latin typeface="+mn-lt"/>
              </a:rPr>
            </a:br>
            <a:r>
              <a:rPr lang="ru-RU" sz="1400" b="0" i="0" dirty="0">
                <a:solidFill>
                  <a:srgbClr val="000000"/>
                </a:solidFill>
                <a:effectLst/>
                <a:latin typeface="+mn-lt"/>
              </a:rPr>
              <a:t>Суздальский Кремль – первый пункт в программе любого туриста. Пройти мимо него невозможно! Любопытно, что у суздальского Кремля нет…стен! Тем не менее, это не мешает ему быть прекрасным, как много лет назад…</a:t>
            </a:r>
            <a:br>
              <a:rPr lang="ru-RU" sz="1400" b="0" i="0" dirty="0">
                <a:solidFill>
                  <a:srgbClr val="000000"/>
                </a:solidFill>
                <a:effectLst/>
                <a:latin typeface="+mn-lt"/>
              </a:rPr>
            </a:br>
            <a:br>
              <a:rPr lang="ru-RU" sz="1400" b="0" i="0" dirty="0">
                <a:solidFill>
                  <a:srgbClr val="000000"/>
                </a:solidFill>
                <a:effectLst/>
                <a:latin typeface="+mn-lt"/>
              </a:rPr>
            </a:br>
            <a:br>
              <a:rPr lang="ru-RU" sz="1400" b="0" i="0" u="none" strike="noStrike" dirty="0">
                <a:solidFill>
                  <a:srgbClr val="000000"/>
                </a:solidFill>
                <a:effectLst/>
                <a:latin typeface="+mn-lt"/>
                <a:hlinkClick r:id="rId2" tooltip="Спасо-Евфимиев монастырь"/>
              </a:rPr>
            </a:br>
            <a:endParaRPr lang="ru-RU" sz="1400" dirty="0">
              <a:latin typeface="+mn-lt"/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53ACD806-3DDB-3957-068E-A0C30D35DB5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8408" y="2286000"/>
            <a:ext cx="7891322" cy="4022725"/>
          </a:xfrm>
        </p:spPr>
      </p:pic>
    </p:spTree>
    <p:extLst>
      <p:ext uri="{BB962C8B-B14F-4D97-AF65-F5344CB8AC3E}">
        <p14:creationId xmlns:p14="http://schemas.microsoft.com/office/powerpoint/2010/main" val="7366799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83D8A5-62E7-1BED-8A9F-8F843AF978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В Суздале находится много религиозных достопримечательностей, поэтому, если Вы интересуетесь православной культурой и архитектурой, Вам, безусловно, будет интересно побывать в Васильевском монастыре, Покровском монастыре и </a:t>
            </a:r>
            <a:r>
              <a:rPr lang="ru-RU" sz="16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Спасо-Евфимиевом</a:t>
            </a:r>
            <a:r>
              <a:rPr lang="ru-RU" sz="16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 монастыре, а у каждого из них – свое очарование, своя история.</a:t>
            </a:r>
            <a:endParaRPr lang="ru-RU" sz="1600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72AD70C3-B926-8336-1855-148D619D3EF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2252" y="2286000"/>
            <a:ext cx="5363633" cy="4022725"/>
          </a:xfrm>
        </p:spPr>
      </p:pic>
    </p:spTree>
    <p:extLst>
      <p:ext uri="{BB962C8B-B14F-4D97-AF65-F5344CB8AC3E}">
        <p14:creationId xmlns:p14="http://schemas.microsoft.com/office/powerpoint/2010/main" val="272075940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нтеграл">
  <a:themeElements>
    <a:clrScheme name="Интеграл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Интеграл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Интеграл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17</TotalTime>
  <Words>242</Words>
  <Application>Microsoft Office PowerPoint</Application>
  <PresentationFormat>Широкоэкранный</PresentationFormat>
  <Paragraphs>8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Calibri</vt:lpstr>
      <vt:lpstr>Roboto</vt:lpstr>
      <vt:lpstr>Tw Cen MT</vt:lpstr>
      <vt:lpstr>Tw Cen MT Condensed</vt:lpstr>
      <vt:lpstr>Wingdings 3</vt:lpstr>
      <vt:lpstr>Интеграл</vt:lpstr>
      <vt:lpstr>Проект: музей путешествий. Суздаль</vt:lpstr>
      <vt:lpstr> Город Суздаль — один из самых красивых русских городов, расположенный во Владимирской области; город-заповедник, возраст которого составляет более тысячи лет. Суздаль – город-музей, ведь такого количества памятников истории Руси, а также дошедших до наших дней в целости и сохранности старинных строений, уникальных церквей и объектов деревянного зодчества нет нигде. Интересно, что при этом в Суздале нет ни одного промышленного предприятия, что делает его экологически чистым местом. </vt:lpstr>
      <vt:lpstr>Климат и погода Средняя температура января в Суздале -8 °C, а в июле столбик термометра держится около отметки +24 °C. Климат умеренный. Суздаль приятно посещать независимо от сезона, но максимально комфортно в городе будет в мае-июне или в бархатный осенний сезон – в это время Суздаль особенно красив. </vt:lpstr>
      <vt:lpstr>Достопримечательности Суздаля Суздальский Кремль – первый пункт в программе любого туриста. Пройти мимо него невозможно! Любопытно, что у суздальского Кремля нет…стен! Тем не менее, это не мешает ему быть прекрасным, как много лет назад…   </vt:lpstr>
      <vt:lpstr>В Суздале находится много религиозных достопримечательностей, поэтому, если Вы интересуетесь православной культурой и архитектурой, Вам, безусловно, будет интересно побывать в Васильевском монастыре, Покровском монастыре и Спасо-Евфимиевом монастыре, а у каждого из них – свое очарование, своя история.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Проект: музей путешествий. Суздаль</dc:title>
  <dc:creator>Юлия Ядрихинская</dc:creator>
  <cp:lastModifiedBy>Юлия Ядрихинская</cp:lastModifiedBy>
  <cp:revision>1</cp:revision>
  <dcterms:created xsi:type="dcterms:W3CDTF">2023-04-11T01:59:23Z</dcterms:created>
  <dcterms:modified xsi:type="dcterms:W3CDTF">2023-04-11T02:16:24Z</dcterms:modified>
</cp:coreProperties>
</file>