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49B198-228D-42C9-B9DF-16F8E8BE8B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FD08E9E-4042-40BC-BB15-71AABBB4A2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09B998-C793-478C-896A-BBAD864E5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5BA252-C930-49F7-817B-EF18FE5EF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7B2AF3-5EA5-4514-9AA4-AAC038EE6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695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0FB706-E3F7-41DA-BF7D-E15BF2006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6A308E3-CA11-4F0C-B3EE-16D38BB81A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2CE7A6-7EE8-43E3-8F7A-C3534F757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5F15BC-5908-4BB1-B7BF-27C3C3969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B2BAEB-D599-4816-B1C1-9B010F01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08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46477AA-247E-4D0E-BA60-AB1968A403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4B2384-604A-4CF1-9B11-4CF4C5F0A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421D9E-B5F5-48DD-B45F-05DB3508F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5F4CB7-840C-4075-8756-FAAB17ADB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1B90C8-41B7-4B01-987B-1EE7BC8C8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636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E3E72B-5A4E-4D55-9446-8CD5CE606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43CDB2-DD8D-4277-AD50-7A6D20EF6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0AC8A4-FD98-422C-80C4-E34A660F8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A622E3-27E8-41E9-A0FE-06F67EC5E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6007E1-1192-4BBC-AC97-371FDBBE1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97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80D718-A8B0-472F-A6BD-E44A993BC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03AAF2-D228-47AF-9F5B-30157732E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DA27A9-2D96-4552-B8D6-C4AAF8B86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2A42BA-CA71-4C06-A3FF-CF28C679E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C6CCF1-B793-4871-B793-78CFCB5CE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808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3821E6-1F68-4F2B-BE8C-B14699A17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CC1314-2EB0-48D4-8D1F-20818B2504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EE8F45-8BE9-449E-B64C-5C790DE64A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829C70-1A33-4C99-991A-F8D2B1ADA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B72BEA-C075-4549-B82E-386AA635A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C221E7-712B-428B-9F18-E66469F33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28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132B6E-8F00-4402-BD50-A0ABD360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6A46F7-C558-4192-B825-3F714EBB7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E97E344-279C-4394-B1B7-19355CC80B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03BEA30-C166-4999-A3DA-1C97AA88F8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0029FC8-9591-481C-B207-D651110568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9E68346-C04B-40E9-B411-3C003C910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988D9AA-1F0F-430A-AE60-5632C5E72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CF84330-F4F4-4495-A085-05C6DA5DE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377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2EFDD-FF49-4129-8E1B-D1556920F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A06C385-BA34-4F22-9BA9-ED0CEBD21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96651C4-E791-4252-B126-3CF071F13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DF59BB2-C2D8-441A-B0C3-A5DD165AA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54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AAB6194-3FD6-49B8-AB9C-A6438F2D3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2B2DE4A-43E4-41F1-9690-928C1A113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0C4AE55-8EB3-4FA4-8AC9-C4A4D1DBD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91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507A1D-7B24-45CE-8383-9E6A7C06B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6C212B-C491-4906-8295-6AADB36D4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7CCAB0-7AFF-46E8-8234-F326ABAC1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2EFFB8-8DCE-4CBD-91B2-0084B0726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F74678B-4DC6-412C-B566-33BAE9AE7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3FB719-65A2-4576-872E-8151198D4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60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A2EDC2-EF88-441B-9A20-2109BE0A9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D517053-69C7-4D03-82C2-A3954A24C6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F02ABE5-5316-4D84-A5EA-C4A7FADA7A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9BEA1D-5171-4DB7-9409-8664115A5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D34C649-0CE3-40B1-BC63-C4BF857A6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860F80-9E4A-48B0-8C0A-B980DF801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362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97E03B-2107-4606-ACEE-18D22AC98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521F67-6E2C-4C4B-8E2C-79A1A2E4D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146722-9517-42BA-85C8-68C2A05646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B04F0-3711-48B2-8988-C678B82A7C2A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7B3C01-14F1-414C-94C6-225F3E664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35C1F4-4DBD-431E-9ECC-629DE41691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16B74-4517-40D0-9B0C-4B98A5B50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304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A67469-464C-46C4-8838-B31570FCA3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Маркировка</a:t>
            </a:r>
            <a:r>
              <a:rPr lang="ru-RU" dirty="0"/>
              <a:t> </a:t>
            </a:r>
            <a:r>
              <a:rPr lang="ru-RU" b="1" dirty="0">
                <a:solidFill>
                  <a:srgbClr val="0070C0"/>
                </a:solidFill>
              </a:rPr>
              <a:t>шин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5FE2C61-9A1C-4424-8186-17E274F6FB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Задания № 1-5 ОГЭ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5908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86F4A9-82F8-466A-B5BE-E53E25963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13" y="414338"/>
            <a:ext cx="8586788" cy="335633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DD639F-0F93-41CA-A068-55A38C6ADB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13" y="3914775"/>
            <a:ext cx="9444037" cy="75490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F3182FF-258C-4650-8EA1-ED887B15F6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137" y="4717307"/>
            <a:ext cx="5419725" cy="4191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6116BF5-9388-4CC4-8C45-593889E92F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7862" y="4783982"/>
            <a:ext cx="1885950" cy="40957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009DE14-6EDD-46D3-A905-99207C5927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87" y="5307857"/>
            <a:ext cx="5400675" cy="40957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005445E-871E-43DD-96D9-2245A306CA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7862" y="5307857"/>
            <a:ext cx="1905000" cy="48577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5926732-5F0C-40C5-8ED3-325A2CEB21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6237" y="5846020"/>
            <a:ext cx="2181225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02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E0B3BD-A251-4194-9360-732D6C1BD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050" y="503918"/>
            <a:ext cx="7295717" cy="585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92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C35151-DC5E-412A-A61E-9F075364A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024" y="540382"/>
            <a:ext cx="10125075" cy="441261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C81D4B-5415-4BC4-9EB9-B3F8324B1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5267325"/>
            <a:ext cx="1141095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445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113C4C8-03EF-4FE3-B72E-9D790C7C2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2" y="442912"/>
            <a:ext cx="11572875" cy="38195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939D8D-6E8D-498F-9746-6AD03F3EE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9300" y="4672012"/>
            <a:ext cx="2019300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25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A43C9A-A117-4848-B893-814BF52DF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" y="476250"/>
            <a:ext cx="11477625" cy="8382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D36582-3565-493F-B07C-B7ED09C4F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9112" y="1314450"/>
            <a:ext cx="3876675" cy="30765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79928FD-AD8E-4A22-9A78-CA2A7DF45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413" y="1381125"/>
            <a:ext cx="2409825" cy="22479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2CF3557-F2C0-415B-826A-DB0CB47F10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5612" y="1238250"/>
            <a:ext cx="4810125" cy="29908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623E71-728A-40E6-B0D1-3EA11DD93B47}"/>
              </a:ext>
            </a:extLst>
          </p:cNvPr>
          <p:cNvSpPr txBox="1"/>
          <p:nvPr/>
        </p:nvSpPr>
        <p:spPr>
          <a:xfrm>
            <a:off x="595312" y="4220259"/>
            <a:ext cx="80914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В – ширина шины</a:t>
            </a:r>
          </a:p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Р- процентное отношение высоты боковины(Н) к ширине шины Р=</a:t>
            </a:r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d-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диаметр диска колеса</a:t>
            </a:r>
          </a:p>
          <a:p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3E25F3C-F692-41B4-8F39-0141D33F51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3455" y="4494919"/>
            <a:ext cx="721519" cy="53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9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85E0D2-8926-4C3D-9C9F-D300D4615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2" y="557212"/>
            <a:ext cx="4600575" cy="35147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62EB171-674C-4CC1-AFAB-F6F7BC604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85812"/>
            <a:ext cx="5219700" cy="34956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CFF0F8E-B679-4437-95E1-7BA01F8CD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125" y="4491037"/>
            <a:ext cx="10572750" cy="11525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9547720-0090-4719-A791-FA632B5F9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0712" y="5995987"/>
            <a:ext cx="1400175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2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460260-ED57-465D-870A-7A7950E4B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" y="576262"/>
            <a:ext cx="11601450" cy="6572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9402548-7C45-486B-A8AA-FC90B5A9E4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" y="1233487"/>
            <a:ext cx="10744200" cy="32670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27A41FE-F692-49A1-AABE-92B36148ED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" y="4452938"/>
            <a:ext cx="4391025" cy="18288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FB64A3E-2F87-4AE7-99BC-84A2161857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233863"/>
            <a:ext cx="4238625" cy="13906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CEC9C8F-6458-434A-B7E8-ADC74EAC8B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15400" y="5815013"/>
            <a:ext cx="2133600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0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2BB4EE-9298-49BF-BBDE-18A47BE85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" y="266700"/>
            <a:ext cx="11496675" cy="8572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F439226-2FEB-4093-A536-CBAB71316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075" y="1219200"/>
            <a:ext cx="8153400" cy="259633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8DEC59-858F-4874-803A-2259BCCD4F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225" y="3815534"/>
            <a:ext cx="3629025" cy="207156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1FE47BA-C27D-4DFB-B436-88B4BFA66F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3876227"/>
            <a:ext cx="3590925" cy="195018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901EC99-BF2B-44C8-99EE-D1D540DC93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8850" y="6063022"/>
            <a:ext cx="5757862" cy="60382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39A7BDB-178A-4D45-848C-31A4132057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63112" y="6110235"/>
            <a:ext cx="1800225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82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D20011-2EAC-4713-B880-41D740CE8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7" y="361950"/>
            <a:ext cx="11363325" cy="11239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EAE4CF-4133-42CD-8435-300C34C5B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633537"/>
            <a:ext cx="10820400" cy="11715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02A9A60-9E7F-41D7-A07C-21CA7E5F2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675" y="2724150"/>
            <a:ext cx="7315200" cy="84586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47C23F-89C3-418E-8E26-539C3F7610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087" y="3570020"/>
            <a:ext cx="3795713" cy="176735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F088445-3F2F-4770-A57F-1902625BEA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5818" y="3977640"/>
            <a:ext cx="3163021" cy="135973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079DAFA-2789-4EDE-8BE3-11A065D46E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0637" y="3103295"/>
            <a:ext cx="2981325" cy="108801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DEEB146-2C28-4254-8091-AC16F34F7B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10637" y="4228504"/>
            <a:ext cx="1914525" cy="779167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7D7C6FD-63E2-4367-A1BC-3FCD085C8F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10637" y="5003248"/>
            <a:ext cx="2657475" cy="66825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0334B099-C8F4-4D2D-9AC9-F79A6A1AB0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10649" y="5671503"/>
            <a:ext cx="2276476" cy="467648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FD65CA51-A5E7-480E-BB11-76CF768E634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95937" y="6048375"/>
            <a:ext cx="1990725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38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25</Words>
  <Application>Microsoft Office PowerPoint</Application>
  <PresentationFormat>Широкоэкранный</PresentationFormat>
  <Paragraphs>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Тема Office</vt:lpstr>
      <vt:lpstr>Маркировка шин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Маркировка шин</dc:title>
  <dc:creator>Ирина Киселева</dc:creator>
  <cp:lastModifiedBy>Ирина Киселева</cp:lastModifiedBy>
  <cp:revision>3</cp:revision>
  <dcterms:created xsi:type="dcterms:W3CDTF">2022-04-23T09:56:53Z</dcterms:created>
  <dcterms:modified xsi:type="dcterms:W3CDTF">2023-05-23T10:28:25Z</dcterms:modified>
</cp:coreProperties>
</file>