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2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1"/>
          <p:cNvSpPr/>
          <p:nvPr/>
        </p:nvSpPr>
        <p:spPr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42" name="PlaceHolder 2"/>
          <p:cNvSpPr>
            <a:spLocks noGrp="1"/>
          </p:cNvSpPr>
          <p:nvPr>
            <p:ph type="hdr"/>
          </p:nvPr>
        </p:nvSpPr>
        <p:spPr>
          <a:xfrm>
            <a:off x="-360" y="0"/>
            <a:ext cx="2971800" cy="45720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3884400" y="0"/>
            <a:ext cx="2971800" cy="45720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440"/>
            <a:ext cx="4572000" cy="3429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move the slide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r>
              <a:rPr lang="en-US" sz="1200" b="0" strike="noStrike" spc="-1">
                <a:solidFill>
                  <a:srgbClr val="000000"/>
                </a:solidFill>
                <a:latin typeface="Arial"/>
              </a:rPr>
              <a:t>Click to edit the notes format</a:t>
            </a:r>
          </a:p>
        </p:txBody>
      </p:sp>
      <p:sp>
        <p:nvSpPr>
          <p:cNvPr id="46" name="PlaceHolder 6"/>
          <p:cNvSpPr>
            <a:spLocks noGrp="1"/>
          </p:cNvSpPr>
          <p:nvPr>
            <p:ph type="ftr"/>
          </p:nvPr>
        </p:nvSpPr>
        <p:spPr>
          <a:xfrm>
            <a:off x="-360" y="8685360"/>
            <a:ext cx="2971800" cy="45720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7" name="PlaceHolder 7"/>
          <p:cNvSpPr>
            <a:spLocks noGrp="1"/>
          </p:cNvSpPr>
          <p:nvPr>
            <p:ph type="sldNum"/>
          </p:nvPr>
        </p:nvSpPr>
        <p:spPr>
          <a:xfrm>
            <a:off x="3884400" y="8685360"/>
            <a:ext cx="2971800" cy="457200"/>
          </a:xfrm>
          <a:prstGeom prst="rect">
            <a:avLst/>
          </a:prstGeom>
        </p:spPr>
        <p:txBody>
          <a:bodyPr lIns="90000" tIns="46800" rIns="90000" bIns="46800" anchor="b">
            <a:noAutofit/>
          </a:bodyPr>
          <a:lstStyle/>
          <a:p>
            <a:pPr algn="r"/>
            <a:fld id="{AC464812-195C-41D4-96D6-A531FDCBADBB}" type="slidenum">
              <a:rPr lang="ru-RU" sz="1200" b="0" strike="noStrike" spc="-1">
                <a:solidFill>
                  <a:srgbClr val="000000"/>
                </a:solidFill>
                <a:latin typeface="Arial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904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3884760" y="8685360"/>
            <a:ext cx="2971800" cy="457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b">
            <a:noAutofit/>
          </a:bodyPr>
          <a:lstStyle/>
          <a:p>
            <a:pPr algn="r"/>
            <a:fld id="{194754E5-6B85-4434-B1B6-A92308E76464}" type="slidenum">
              <a:rPr lang="ru-RU" sz="1200" b="0" strike="noStrike" spc="-1">
                <a:solidFill>
                  <a:srgbClr val="000000"/>
                </a:solidFill>
                <a:latin typeface="Arial"/>
              </a:rPr>
              <a:t>1</a:t>
            </a:fld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9862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5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600" cy="215856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D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noAutofit/>
          </a:bodyPr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/>
          <a:p>
            <a:pPr marL="342720" indent="-34272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742680" lvl="1" indent="-28548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143000" lvl="2" indent="-228600">
              <a:spcBef>
                <a:spcPts val="7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600200" lvl="3" indent="-228600">
              <a:spcBef>
                <a:spcPts val="799"/>
              </a:spcBef>
              <a:buClr>
                <a:srgbClr val="000000"/>
              </a:buClr>
              <a:buFont typeface="Arial"/>
              <a:buChar char="–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057400" lvl="4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057400" lvl="5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2057400" lvl="6" indent="-228600">
              <a:spcBef>
                <a:spcPts val="799"/>
              </a:spcBef>
              <a:buClr>
                <a:srgbClr val="000000"/>
              </a:buClr>
              <a:buFont typeface="Arial"/>
              <a:buChar char="»"/>
            </a:pPr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6840" y="6244920"/>
            <a:ext cx="2133720" cy="47628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244920"/>
            <a:ext cx="2895840" cy="47628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2720" y="6244920"/>
            <a:ext cx="2133720" cy="476280"/>
          </a:xfrm>
          <a:prstGeom prst="rect">
            <a:avLst/>
          </a:prstGeom>
        </p:spPr>
        <p:txBody>
          <a:bodyPr lIns="90000" tIns="46800" rIns="90000" bIns="46800">
            <a:noAutofit/>
          </a:bodyPr>
          <a:lstStyle/>
          <a:p>
            <a:pPr algn="r"/>
            <a:fld id="{8E2DE130-FB09-4BBF-B39F-9EEFA73F6D49}" type="slidenum">
              <a:rPr lang="ru-RU" sz="1400" b="0" strike="noStrike" spc="-1">
                <a:solidFill>
                  <a:srgbClr val="000000"/>
                </a:solidFill>
                <a:latin typeface="Arial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826920" y="2492280"/>
            <a:ext cx="7772400" cy="147024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The Weather</a:t>
            </a:r>
          </a:p>
        </p:txBody>
      </p:sp>
      <p:pic>
        <p:nvPicPr>
          <p:cNvPr id="49" name="Picture 4" descr="1043958zeigmvzsau"/>
          <p:cNvPicPr/>
          <p:nvPr/>
        </p:nvPicPr>
        <p:blipFill>
          <a:blip r:embed="rId3"/>
          <a:stretch/>
        </p:blipFill>
        <p:spPr>
          <a:xfrm>
            <a:off x="3990960" y="0"/>
            <a:ext cx="5153040" cy="2543040"/>
          </a:xfrm>
          <a:prstGeom prst="rect">
            <a:avLst/>
          </a:prstGeom>
          <a:ln>
            <a:noFill/>
          </a:ln>
        </p:spPr>
      </p:pic>
      <p:sp>
        <p:nvSpPr>
          <p:cNvPr id="50" name="CustomShape 2"/>
          <p:cNvSpPr/>
          <p:nvPr/>
        </p:nvSpPr>
        <p:spPr>
          <a:xfrm>
            <a:off x="6229440" y="5157720"/>
            <a:ext cx="266040" cy="4597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ru-RU" sz="2400" b="0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CustomShape 3"/>
          <p:cNvSpPr/>
          <p:nvPr/>
        </p:nvSpPr>
        <p:spPr>
          <a:xfrm>
            <a:off x="5632560" y="6516720"/>
            <a:ext cx="183960" cy="4572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Рисунок 1"/>
          <p:cNvPicPr/>
          <p:nvPr/>
        </p:nvPicPr>
        <p:blipFill>
          <a:blip r:embed="rId2"/>
          <a:stretch/>
        </p:blipFill>
        <p:spPr>
          <a:xfrm>
            <a:off x="1187280" y="698400"/>
            <a:ext cx="6769440" cy="4826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1908000" y="1125360"/>
            <a:ext cx="5400720" cy="353736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66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        </a:t>
            </a:r>
            <a:endParaRPr lang="en-US" sz="66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66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       </a:t>
            </a:r>
            <a:r>
              <a:rPr lang="en-US" sz="80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Socks </a:t>
            </a:r>
            <a:endParaRPr lang="en-US" sz="80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80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      [sɒks]</a:t>
            </a:r>
            <a:endParaRPr lang="en-US" sz="80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Рисунок 1"/>
          <p:cNvPicPr/>
          <p:nvPr/>
        </p:nvPicPr>
        <p:blipFill>
          <a:blip r:embed="rId2"/>
          <a:stretch/>
        </p:blipFill>
        <p:spPr>
          <a:xfrm>
            <a:off x="1258920" y="476280"/>
            <a:ext cx="6335640" cy="56894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CustomShape 1"/>
          <p:cNvSpPr/>
          <p:nvPr/>
        </p:nvSpPr>
        <p:spPr>
          <a:xfrm>
            <a:off x="3348000" y="2133720"/>
            <a:ext cx="3384720" cy="2288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72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Shorts</a:t>
            </a:r>
            <a:endParaRPr lang="en-US" sz="72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72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[ʃ</a:t>
            </a:r>
            <a:r>
              <a:rPr lang="el-GR" sz="72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Ͻ</a:t>
            </a:r>
            <a:r>
              <a:rPr lang="en-US" sz="72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:ts]</a:t>
            </a:r>
            <a:endParaRPr lang="en-US" sz="7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Рисунок 1"/>
          <p:cNvPicPr/>
          <p:nvPr/>
        </p:nvPicPr>
        <p:blipFill>
          <a:blip r:embed="rId2"/>
          <a:stretch/>
        </p:blipFill>
        <p:spPr>
          <a:xfrm>
            <a:off x="611280" y="333360"/>
            <a:ext cx="8136000" cy="5753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1619280" y="1916280"/>
            <a:ext cx="5832360" cy="2288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72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       Boots</a:t>
            </a:r>
            <a:endParaRPr lang="en-US" sz="72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72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      [bu:ts]</a:t>
            </a:r>
            <a:endParaRPr lang="en-US" sz="7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Рисунок 3"/>
          <p:cNvPicPr/>
          <p:nvPr/>
        </p:nvPicPr>
        <p:blipFill>
          <a:blip r:embed="rId2"/>
          <a:stretch/>
        </p:blipFill>
        <p:spPr>
          <a:xfrm>
            <a:off x="684360" y="1197000"/>
            <a:ext cx="7789680" cy="4032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1116000" y="1268280"/>
            <a:ext cx="6912000" cy="22885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72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        Trainers</a:t>
            </a:r>
            <a:endParaRPr lang="en-US" sz="72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72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       [ˈtreɪnəz]</a:t>
            </a:r>
            <a:endParaRPr lang="en-US" sz="7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Рисунок 1"/>
          <p:cNvPicPr/>
          <p:nvPr/>
        </p:nvPicPr>
        <p:blipFill>
          <a:blip r:embed="rId2"/>
          <a:stretch/>
        </p:blipFill>
        <p:spPr>
          <a:xfrm>
            <a:off x="2050920" y="333360"/>
            <a:ext cx="5329440" cy="55897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1547640" y="765000"/>
            <a:ext cx="6048720" cy="44830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72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      Jacket </a:t>
            </a:r>
            <a:endParaRPr lang="en-US" sz="72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7200" b="1" strike="noStrike" spc="-1">
                <a:solidFill>
                  <a:srgbClr val="000000"/>
                </a:solidFill>
                <a:latin typeface="Times New Roman"/>
                <a:ea typeface="Times New Roman"/>
              </a:rPr>
              <a:t>    [ˈdʒakɪt]</a:t>
            </a:r>
            <a:endParaRPr lang="en-US" sz="7200" b="0" strike="noStrike" spc="-1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7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CustomShape 1"/>
          <p:cNvSpPr/>
          <p:nvPr/>
        </p:nvSpPr>
        <p:spPr>
          <a:xfrm>
            <a:off x="1887480" y="988920"/>
            <a:ext cx="184320" cy="8240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3" name="CustomShape 2"/>
          <p:cNvSpPr/>
          <p:nvPr/>
        </p:nvSpPr>
        <p:spPr>
          <a:xfrm>
            <a:off x="3348000" y="0"/>
            <a:ext cx="216072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r>
              <a:rPr lang="en-US" sz="4000" b="0" strike="noStrike" spc="-1">
                <a:solidFill>
                  <a:srgbClr val="000000"/>
                </a:solidFill>
                <a:latin typeface="Arial"/>
              </a:rPr>
              <a:t>Autumn</a:t>
            </a:r>
          </a:p>
        </p:txBody>
      </p:sp>
      <p:sp>
        <p:nvSpPr>
          <p:cNvPr id="54" name="CustomShape 3"/>
          <p:cNvSpPr/>
          <p:nvPr/>
        </p:nvSpPr>
        <p:spPr>
          <a:xfrm>
            <a:off x="545400" y="692280"/>
            <a:ext cx="808128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4000" b="0" strike="noStrike" spc="-1">
                <a:solidFill>
                  <a:srgbClr val="000000"/>
                </a:solidFill>
                <a:latin typeface="Arial"/>
              </a:rPr>
              <a:t>What’s the weather like in autumn?</a:t>
            </a:r>
          </a:p>
        </p:txBody>
      </p:sp>
      <p:pic>
        <p:nvPicPr>
          <p:cNvPr id="55" name="Picture 8" descr="05labgi0l1268184608"/>
          <p:cNvPicPr/>
          <p:nvPr/>
        </p:nvPicPr>
        <p:blipFill>
          <a:blip r:embed="rId2"/>
          <a:stretch/>
        </p:blipFill>
        <p:spPr>
          <a:xfrm>
            <a:off x="1403280" y="1413000"/>
            <a:ext cx="6191280" cy="4263840"/>
          </a:xfrm>
          <a:prstGeom prst="rect">
            <a:avLst/>
          </a:prstGeom>
          <a:ln>
            <a:noFill/>
          </a:ln>
        </p:spPr>
      </p:pic>
      <p:sp>
        <p:nvSpPr>
          <p:cNvPr id="56" name="CustomShape 4"/>
          <p:cNvSpPr/>
          <p:nvPr/>
        </p:nvSpPr>
        <p:spPr>
          <a:xfrm>
            <a:off x="735120" y="5626080"/>
            <a:ext cx="183960" cy="701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" name="CustomShape 5"/>
          <p:cNvSpPr/>
          <p:nvPr/>
        </p:nvSpPr>
        <p:spPr>
          <a:xfrm>
            <a:off x="760320" y="5846760"/>
            <a:ext cx="783108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4000" b="0" strike="noStrike" spc="-1">
                <a:solidFill>
                  <a:srgbClr val="000000"/>
                </a:solidFill>
                <a:latin typeface="Arial"/>
              </a:rPr>
              <a:t>hot   cold  sunny  raining  snowing</a:t>
            </a:r>
          </a:p>
        </p:txBody>
      </p:sp>
      <p:sp>
        <p:nvSpPr>
          <p:cNvPr id="58" name="CustomShape 6"/>
          <p:cNvSpPr/>
          <p:nvPr/>
        </p:nvSpPr>
        <p:spPr>
          <a:xfrm>
            <a:off x="3995640" y="5516640"/>
            <a:ext cx="184320" cy="701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Рисунок 1"/>
          <p:cNvPicPr/>
          <p:nvPr/>
        </p:nvPicPr>
        <p:blipFill>
          <a:blip r:embed="rId2"/>
          <a:stretch/>
        </p:blipFill>
        <p:spPr>
          <a:xfrm>
            <a:off x="2652840" y="1143000"/>
            <a:ext cx="3838320" cy="4572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3348000" y="0"/>
            <a:ext cx="180036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r>
              <a:rPr lang="en-US" sz="4000" b="0" strike="noStrike" spc="-1">
                <a:solidFill>
                  <a:srgbClr val="000000"/>
                </a:solidFill>
                <a:latin typeface="Arial"/>
              </a:rPr>
              <a:t>Winter</a:t>
            </a:r>
          </a:p>
        </p:txBody>
      </p:sp>
      <p:sp>
        <p:nvSpPr>
          <p:cNvPr id="60" name="CustomShape 2"/>
          <p:cNvSpPr/>
          <p:nvPr/>
        </p:nvSpPr>
        <p:spPr>
          <a:xfrm>
            <a:off x="689400" y="620640"/>
            <a:ext cx="774288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4000" b="0" strike="noStrike" spc="-1">
                <a:solidFill>
                  <a:srgbClr val="000000"/>
                </a:solidFill>
                <a:latin typeface="Arial"/>
              </a:rPr>
              <a:t>What’s the weather like in winter?</a:t>
            </a:r>
          </a:p>
        </p:txBody>
      </p:sp>
      <p:pic>
        <p:nvPicPr>
          <p:cNvPr id="61" name="Picture 7" descr="39fb20ea220a"/>
          <p:cNvPicPr/>
          <p:nvPr/>
        </p:nvPicPr>
        <p:blipFill>
          <a:blip r:embed="rId2"/>
          <a:stretch/>
        </p:blipFill>
        <p:spPr>
          <a:xfrm>
            <a:off x="1523880" y="1343160"/>
            <a:ext cx="6096240" cy="4171680"/>
          </a:xfrm>
          <a:prstGeom prst="rect">
            <a:avLst/>
          </a:prstGeom>
          <a:ln>
            <a:noFill/>
          </a:ln>
        </p:spPr>
      </p:pic>
      <p:sp>
        <p:nvSpPr>
          <p:cNvPr id="62" name="CustomShape 3"/>
          <p:cNvSpPr/>
          <p:nvPr/>
        </p:nvSpPr>
        <p:spPr>
          <a:xfrm>
            <a:off x="503280" y="5775480"/>
            <a:ext cx="811476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4000" b="0" strike="noStrike" spc="-1">
                <a:solidFill>
                  <a:srgbClr val="000000"/>
                </a:solidFill>
                <a:latin typeface="Arial"/>
              </a:rPr>
              <a:t>hot   cold   sunny  raining   snowing</a:t>
            </a:r>
          </a:p>
        </p:txBody>
      </p:sp>
      <p:sp>
        <p:nvSpPr>
          <p:cNvPr id="63" name="CustomShape 4"/>
          <p:cNvSpPr/>
          <p:nvPr/>
        </p:nvSpPr>
        <p:spPr>
          <a:xfrm>
            <a:off x="4067280" y="5445000"/>
            <a:ext cx="183960" cy="701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ustomShape 1"/>
          <p:cNvSpPr/>
          <p:nvPr/>
        </p:nvSpPr>
        <p:spPr>
          <a:xfrm>
            <a:off x="3638160" y="0"/>
            <a:ext cx="164664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4000" b="0" strike="noStrike" spc="-1">
                <a:solidFill>
                  <a:srgbClr val="000000"/>
                </a:solidFill>
                <a:latin typeface="Arial"/>
              </a:rPr>
              <a:t>Spring</a:t>
            </a:r>
          </a:p>
        </p:txBody>
      </p:sp>
      <p:sp>
        <p:nvSpPr>
          <p:cNvPr id="65" name="CustomShape 2"/>
          <p:cNvSpPr/>
          <p:nvPr/>
        </p:nvSpPr>
        <p:spPr>
          <a:xfrm>
            <a:off x="760680" y="692280"/>
            <a:ext cx="777168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4000" b="0" strike="noStrike" spc="-1">
                <a:solidFill>
                  <a:srgbClr val="000000"/>
                </a:solidFill>
                <a:latin typeface="Arial"/>
              </a:rPr>
              <a:t>What’s the weather like in spring?</a:t>
            </a:r>
          </a:p>
        </p:txBody>
      </p:sp>
      <p:sp>
        <p:nvSpPr>
          <p:cNvPr id="66" name="CustomShape 3"/>
          <p:cNvSpPr/>
          <p:nvPr/>
        </p:nvSpPr>
        <p:spPr>
          <a:xfrm>
            <a:off x="5416560" y="657360"/>
            <a:ext cx="131472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4000" b="0" strike="noStrike" spc="-1">
                <a:solidFill>
                  <a:srgbClr val="000000"/>
                </a:solidFill>
                <a:latin typeface="Arial"/>
              </a:rPr>
              <a:t>        </a:t>
            </a:r>
          </a:p>
        </p:txBody>
      </p:sp>
      <p:sp>
        <p:nvSpPr>
          <p:cNvPr id="67" name="CustomShape 4"/>
          <p:cNvSpPr/>
          <p:nvPr/>
        </p:nvSpPr>
        <p:spPr>
          <a:xfrm>
            <a:off x="518400" y="5802480"/>
            <a:ext cx="825624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4000" b="0" strike="noStrike" spc="-1">
                <a:solidFill>
                  <a:srgbClr val="000000"/>
                </a:solidFill>
                <a:latin typeface="Arial"/>
              </a:rPr>
              <a:t>hot    cold    sunny  raining  snowing</a:t>
            </a:r>
          </a:p>
        </p:txBody>
      </p:sp>
      <p:sp>
        <p:nvSpPr>
          <p:cNvPr id="68" name="CustomShape 5"/>
          <p:cNvSpPr/>
          <p:nvPr/>
        </p:nvSpPr>
        <p:spPr>
          <a:xfrm>
            <a:off x="4067280" y="5589720"/>
            <a:ext cx="183960" cy="701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69" name="Picture 14" descr="03labgi0l1268184608"/>
          <p:cNvPicPr/>
          <p:nvPr/>
        </p:nvPicPr>
        <p:blipFill>
          <a:blip r:embed="rId2"/>
          <a:stretch/>
        </p:blipFill>
        <p:spPr>
          <a:xfrm>
            <a:off x="1187280" y="1341360"/>
            <a:ext cx="6469200" cy="4383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CustomShape 1"/>
          <p:cNvSpPr/>
          <p:nvPr/>
        </p:nvSpPr>
        <p:spPr>
          <a:xfrm>
            <a:off x="617760" y="620640"/>
            <a:ext cx="822132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4000" b="0" strike="noStrike" spc="-1">
                <a:solidFill>
                  <a:srgbClr val="000000"/>
                </a:solidFill>
                <a:latin typeface="Arial"/>
              </a:rPr>
              <a:t>What’s the weather like in summer?</a:t>
            </a:r>
          </a:p>
        </p:txBody>
      </p:sp>
      <p:sp>
        <p:nvSpPr>
          <p:cNvPr id="71" name="CustomShape 2"/>
          <p:cNvSpPr/>
          <p:nvPr/>
        </p:nvSpPr>
        <p:spPr>
          <a:xfrm>
            <a:off x="3423960" y="0"/>
            <a:ext cx="209628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4000" b="0" strike="noStrike" spc="-1">
                <a:solidFill>
                  <a:srgbClr val="000000"/>
                </a:solidFill>
                <a:latin typeface="Arial"/>
              </a:rPr>
              <a:t>Summer</a:t>
            </a:r>
          </a:p>
        </p:txBody>
      </p:sp>
      <p:sp>
        <p:nvSpPr>
          <p:cNvPr id="72" name="CustomShape 3"/>
          <p:cNvSpPr/>
          <p:nvPr/>
        </p:nvSpPr>
        <p:spPr>
          <a:xfrm>
            <a:off x="456840" y="5802480"/>
            <a:ext cx="783144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4000" b="0" strike="noStrike" spc="-1">
                <a:solidFill>
                  <a:srgbClr val="000000"/>
                </a:solidFill>
                <a:latin typeface="Arial"/>
              </a:rPr>
              <a:t>hot</a:t>
            </a:r>
            <a:r>
              <a:rPr lang="ru-RU" sz="4000" b="0" strike="noStrike" spc="-1">
                <a:solidFill>
                  <a:srgbClr val="000000"/>
                </a:solidFill>
                <a:latin typeface="Arial"/>
              </a:rPr>
              <a:t> </a:t>
            </a:r>
            <a:r>
              <a:rPr lang="en-US" sz="4000" b="0" strike="noStrike" spc="-1">
                <a:solidFill>
                  <a:srgbClr val="000000"/>
                </a:solidFill>
                <a:latin typeface="Arial"/>
              </a:rPr>
              <a:t> cold  sunny  raining   snowing</a:t>
            </a:r>
          </a:p>
        </p:txBody>
      </p:sp>
      <p:pic>
        <p:nvPicPr>
          <p:cNvPr id="73" name="Picture 10" descr="04labgi0l1268184608"/>
          <p:cNvPicPr/>
          <p:nvPr/>
        </p:nvPicPr>
        <p:blipFill>
          <a:blip r:embed="rId2"/>
          <a:stretch/>
        </p:blipFill>
        <p:spPr>
          <a:xfrm>
            <a:off x="1187280" y="1484280"/>
            <a:ext cx="6370920" cy="43639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1047240" y="333360"/>
            <a:ext cx="701136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4000" b="0" strike="noStrike" spc="-1">
                <a:solidFill>
                  <a:srgbClr val="000000"/>
                </a:solidFill>
                <a:latin typeface="Arial"/>
              </a:rPr>
              <a:t>What’s your favourite season?</a:t>
            </a:r>
          </a:p>
        </p:txBody>
      </p:sp>
      <p:sp>
        <p:nvSpPr>
          <p:cNvPr id="75" name="CustomShape 2"/>
          <p:cNvSpPr/>
          <p:nvPr/>
        </p:nvSpPr>
        <p:spPr>
          <a:xfrm>
            <a:off x="2196000" y="1341360"/>
            <a:ext cx="518724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3600" b="0" strike="noStrike" spc="-1">
                <a:solidFill>
                  <a:srgbClr val="000000"/>
                </a:solidFill>
                <a:latin typeface="Arial"/>
              </a:rPr>
              <a:t>My favourite season is…</a:t>
            </a:r>
          </a:p>
        </p:txBody>
      </p:sp>
      <p:pic>
        <p:nvPicPr>
          <p:cNvPr id="76" name="Picture 9" descr="seasons"/>
          <p:cNvPicPr/>
          <p:nvPr/>
        </p:nvPicPr>
        <p:blipFill>
          <a:blip r:embed="rId2"/>
          <a:stretch/>
        </p:blipFill>
        <p:spPr>
          <a:xfrm>
            <a:off x="2627280" y="2276640"/>
            <a:ext cx="3970440" cy="3524040"/>
          </a:xfrm>
          <a:prstGeom prst="rect">
            <a:avLst/>
          </a:prstGeom>
          <a:ln>
            <a:noFill/>
          </a:ln>
        </p:spPr>
      </p:pic>
      <p:sp>
        <p:nvSpPr>
          <p:cNvPr id="77" name="CustomShape 3"/>
          <p:cNvSpPr/>
          <p:nvPr/>
        </p:nvSpPr>
        <p:spPr>
          <a:xfrm>
            <a:off x="1116000" y="2852640"/>
            <a:ext cx="142884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r>
              <a:rPr lang="en-US" sz="3600" b="0" strike="noStrike" spc="-1">
                <a:solidFill>
                  <a:srgbClr val="000000"/>
                </a:solidFill>
                <a:latin typeface="Arial"/>
              </a:rPr>
              <a:t>spring</a:t>
            </a:r>
          </a:p>
        </p:txBody>
      </p:sp>
      <p:sp>
        <p:nvSpPr>
          <p:cNvPr id="78" name="CustomShape 4"/>
          <p:cNvSpPr/>
          <p:nvPr/>
        </p:nvSpPr>
        <p:spPr>
          <a:xfrm>
            <a:off x="900720" y="4365720"/>
            <a:ext cx="170640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3600" b="0" strike="noStrike" spc="-1">
                <a:solidFill>
                  <a:srgbClr val="000000"/>
                </a:solidFill>
                <a:latin typeface="Arial"/>
              </a:rPr>
              <a:t>autumn</a:t>
            </a:r>
          </a:p>
        </p:txBody>
      </p:sp>
      <p:sp>
        <p:nvSpPr>
          <p:cNvPr id="79" name="CustomShape 5"/>
          <p:cNvSpPr/>
          <p:nvPr/>
        </p:nvSpPr>
        <p:spPr>
          <a:xfrm>
            <a:off x="6660720" y="2781360"/>
            <a:ext cx="183276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3600" b="0" strike="noStrike" spc="-1">
                <a:solidFill>
                  <a:srgbClr val="000000"/>
                </a:solidFill>
                <a:latin typeface="Arial"/>
              </a:rPr>
              <a:t>summer</a:t>
            </a:r>
          </a:p>
        </p:txBody>
      </p:sp>
      <p:sp>
        <p:nvSpPr>
          <p:cNvPr id="80" name="CustomShape 6"/>
          <p:cNvSpPr/>
          <p:nvPr/>
        </p:nvSpPr>
        <p:spPr>
          <a:xfrm>
            <a:off x="6660360" y="4365720"/>
            <a:ext cx="140148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3600" b="0" strike="noStrike" spc="-1">
                <a:solidFill>
                  <a:srgbClr val="000000"/>
                </a:solidFill>
                <a:latin typeface="Arial"/>
              </a:rPr>
              <a:t>winter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7" descr="iCAEMSH3B"/>
          <p:cNvPicPr/>
          <p:nvPr/>
        </p:nvPicPr>
        <p:blipFill>
          <a:blip r:embed="rId2"/>
          <a:stretch/>
        </p:blipFill>
        <p:spPr>
          <a:xfrm>
            <a:off x="5829480" y="2571840"/>
            <a:ext cx="3314520" cy="42861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5510160" y="3213000"/>
            <a:ext cx="43524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3600" b="0" strike="noStrike" spc="-1">
                <a:solidFill>
                  <a:srgbClr val="000000"/>
                </a:solidFill>
                <a:latin typeface="Arial"/>
              </a:rPr>
              <a:t>b</a:t>
            </a:r>
          </a:p>
        </p:txBody>
      </p:sp>
      <p:sp>
        <p:nvSpPr>
          <p:cNvPr id="83" name="CustomShape 2"/>
          <p:cNvSpPr/>
          <p:nvPr/>
        </p:nvSpPr>
        <p:spPr>
          <a:xfrm>
            <a:off x="5510160" y="4437000"/>
            <a:ext cx="40932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3600" b="0" strike="noStrike" spc="-1">
                <a:solidFill>
                  <a:srgbClr val="000000"/>
                </a:solidFill>
                <a:latin typeface="Arial"/>
              </a:rPr>
              <a:t>c</a:t>
            </a:r>
          </a:p>
        </p:txBody>
      </p:sp>
      <p:sp>
        <p:nvSpPr>
          <p:cNvPr id="84" name="CustomShape 3"/>
          <p:cNvSpPr/>
          <p:nvPr/>
        </p:nvSpPr>
        <p:spPr>
          <a:xfrm>
            <a:off x="5510160" y="5589720"/>
            <a:ext cx="43524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3600" b="0" strike="noStrike" spc="-1">
                <a:solidFill>
                  <a:srgbClr val="000000"/>
                </a:solidFill>
                <a:latin typeface="Arial"/>
              </a:rPr>
              <a:t>d</a:t>
            </a:r>
          </a:p>
        </p:txBody>
      </p:sp>
      <p:sp>
        <p:nvSpPr>
          <p:cNvPr id="85" name="CustomShape 4"/>
          <p:cNvSpPr/>
          <p:nvPr/>
        </p:nvSpPr>
        <p:spPr>
          <a:xfrm>
            <a:off x="1800" y="3573360"/>
            <a:ext cx="76428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3600" b="0" strike="noStrike" spc="-1">
                <a:solidFill>
                  <a:srgbClr val="000000"/>
                </a:solidFill>
                <a:latin typeface="Arial"/>
              </a:rPr>
              <a:t>It’s</a:t>
            </a:r>
          </a:p>
        </p:txBody>
      </p:sp>
      <p:sp>
        <p:nvSpPr>
          <p:cNvPr id="86" name="CustomShape 5"/>
          <p:cNvSpPr/>
          <p:nvPr/>
        </p:nvSpPr>
        <p:spPr>
          <a:xfrm>
            <a:off x="756720" y="3573360"/>
            <a:ext cx="183276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3600" b="0" strike="noStrike" spc="-1">
                <a:solidFill>
                  <a:srgbClr val="000000"/>
                </a:solidFill>
                <a:latin typeface="Arial"/>
              </a:rPr>
              <a:t>summer</a:t>
            </a:r>
          </a:p>
        </p:txBody>
      </p:sp>
      <p:sp>
        <p:nvSpPr>
          <p:cNvPr id="87" name="CustomShape 6"/>
          <p:cNvSpPr/>
          <p:nvPr/>
        </p:nvSpPr>
        <p:spPr>
          <a:xfrm>
            <a:off x="2485080" y="3573360"/>
            <a:ext cx="94428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3600" b="0" strike="noStrike" spc="-1">
                <a:solidFill>
                  <a:srgbClr val="000000"/>
                </a:solidFill>
                <a:latin typeface="Arial"/>
              </a:rPr>
              <a:t>and</a:t>
            </a:r>
          </a:p>
        </p:txBody>
      </p:sp>
      <p:sp>
        <p:nvSpPr>
          <p:cNvPr id="88" name="CustomShape 7"/>
          <p:cNvSpPr/>
          <p:nvPr/>
        </p:nvSpPr>
        <p:spPr>
          <a:xfrm>
            <a:off x="3421440" y="3573360"/>
            <a:ext cx="152640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3600" b="0" strike="noStrike" spc="-1">
                <a:solidFill>
                  <a:srgbClr val="000000"/>
                </a:solidFill>
                <a:latin typeface="Arial"/>
              </a:rPr>
              <a:t>It’s hot</a:t>
            </a:r>
          </a:p>
        </p:txBody>
      </p:sp>
      <p:sp>
        <p:nvSpPr>
          <p:cNvPr id="89" name="CustomShape 8"/>
          <p:cNvSpPr/>
          <p:nvPr/>
        </p:nvSpPr>
        <p:spPr>
          <a:xfrm>
            <a:off x="720" y="4941720"/>
            <a:ext cx="577080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3600" b="0" strike="noStrike" spc="-1">
                <a:solidFill>
                  <a:srgbClr val="000000"/>
                </a:solidFill>
                <a:latin typeface="Arial"/>
              </a:rPr>
              <a:t>It’s winter  and  It’s snowing</a:t>
            </a:r>
          </a:p>
        </p:txBody>
      </p:sp>
      <p:sp>
        <p:nvSpPr>
          <p:cNvPr id="90" name="CustomShape 9"/>
          <p:cNvSpPr/>
          <p:nvPr/>
        </p:nvSpPr>
        <p:spPr>
          <a:xfrm>
            <a:off x="720" y="6216480"/>
            <a:ext cx="508500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3600" b="0" strike="noStrike" spc="-1">
                <a:solidFill>
                  <a:srgbClr val="000000"/>
                </a:solidFill>
                <a:latin typeface="Arial"/>
              </a:rPr>
              <a:t>It’s spring and It’s sunny</a:t>
            </a:r>
          </a:p>
        </p:txBody>
      </p:sp>
      <p:sp>
        <p:nvSpPr>
          <p:cNvPr id="91" name="CustomShape 10"/>
          <p:cNvSpPr/>
          <p:nvPr/>
        </p:nvSpPr>
        <p:spPr>
          <a:xfrm>
            <a:off x="905040" y="476280"/>
            <a:ext cx="667152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4000" b="0" strike="noStrike" spc="-1">
                <a:solidFill>
                  <a:srgbClr val="000000"/>
                </a:solidFill>
                <a:latin typeface="Arial"/>
              </a:rPr>
              <a:t>Read and match the pictures</a:t>
            </a:r>
          </a:p>
        </p:txBody>
      </p:sp>
      <p:sp>
        <p:nvSpPr>
          <p:cNvPr id="92" name="CustomShape 11"/>
          <p:cNvSpPr/>
          <p:nvPr/>
        </p:nvSpPr>
        <p:spPr>
          <a:xfrm>
            <a:off x="0" y="2421000"/>
            <a:ext cx="551772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3600" b="0" strike="noStrike" spc="-1">
                <a:solidFill>
                  <a:srgbClr val="000000"/>
                </a:solidFill>
                <a:latin typeface="Arial"/>
              </a:rPr>
              <a:t>It’s autumn and It’s raining</a:t>
            </a:r>
          </a:p>
        </p:txBody>
      </p:sp>
      <p:sp>
        <p:nvSpPr>
          <p:cNvPr id="93" name="CustomShape 12"/>
          <p:cNvSpPr/>
          <p:nvPr/>
        </p:nvSpPr>
        <p:spPr>
          <a:xfrm>
            <a:off x="5510520" y="2060640"/>
            <a:ext cx="46260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4000" b="0" strike="noStrike" spc="-1">
                <a:solidFill>
                  <a:srgbClr val="000000"/>
                </a:solidFill>
                <a:latin typeface="Arial"/>
              </a:rPr>
              <a:t>a</a:t>
            </a:r>
          </a:p>
        </p:txBody>
      </p:sp>
      <p:sp>
        <p:nvSpPr>
          <p:cNvPr id="94" name="Line 13"/>
          <p:cNvSpPr/>
          <p:nvPr/>
        </p:nvSpPr>
        <p:spPr>
          <a:xfrm>
            <a:off x="4184640" y="4214880"/>
            <a:ext cx="1542960" cy="726840"/>
          </a:xfrm>
          <a:prstGeom prst="line">
            <a:avLst/>
          </a:prstGeom>
          <a:ln w="9360">
            <a:solidFill>
              <a:srgbClr val="FAFAF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ustomShape 1"/>
          <p:cNvSpPr/>
          <p:nvPr/>
        </p:nvSpPr>
        <p:spPr>
          <a:xfrm>
            <a:off x="1694880" y="404640"/>
            <a:ext cx="551628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4000" b="0" strike="noStrike" spc="-1">
                <a:solidFill>
                  <a:srgbClr val="000000"/>
                </a:solidFill>
                <a:latin typeface="Arial"/>
              </a:rPr>
              <a:t>I like…because I love…</a:t>
            </a:r>
          </a:p>
        </p:txBody>
      </p:sp>
      <p:sp>
        <p:nvSpPr>
          <p:cNvPr id="96" name="CustomShape 2"/>
          <p:cNvSpPr/>
          <p:nvPr/>
        </p:nvSpPr>
        <p:spPr>
          <a:xfrm>
            <a:off x="3494880" y="2060640"/>
            <a:ext cx="1477800" cy="131292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4000" b="0" strike="noStrike" spc="-1">
                <a:solidFill>
                  <a:srgbClr val="000000"/>
                </a:solidFill>
                <a:latin typeface="Arial"/>
              </a:rPr>
              <a:t>Why?</a:t>
            </a:r>
            <a:r>
              <a:t/>
            </a:r>
            <a:br/>
            <a:endParaRPr lang="en-US" sz="4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7" name="CustomShape 3"/>
          <p:cNvSpPr/>
          <p:nvPr/>
        </p:nvSpPr>
        <p:spPr>
          <a:xfrm>
            <a:off x="902880" y="2781360"/>
            <a:ext cx="164664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4000" b="0" strike="noStrike" spc="-1">
                <a:solidFill>
                  <a:srgbClr val="000000"/>
                </a:solidFill>
                <a:latin typeface="Arial"/>
              </a:rPr>
              <a:t>Winter</a:t>
            </a:r>
          </a:p>
        </p:txBody>
      </p:sp>
      <p:sp>
        <p:nvSpPr>
          <p:cNvPr id="98" name="CustomShape 4"/>
          <p:cNvSpPr/>
          <p:nvPr/>
        </p:nvSpPr>
        <p:spPr>
          <a:xfrm>
            <a:off x="5798880" y="2781360"/>
            <a:ext cx="164664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4000" b="0" strike="noStrike" spc="-1">
                <a:solidFill>
                  <a:srgbClr val="000000"/>
                </a:solidFill>
                <a:latin typeface="Arial"/>
              </a:rPr>
              <a:t>Spring</a:t>
            </a:r>
          </a:p>
        </p:txBody>
      </p:sp>
      <p:sp>
        <p:nvSpPr>
          <p:cNvPr id="99" name="CustomShape 5"/>
          <p:cNvSpPr/>
          <p:nvPr/>
        </p:nvSpPr>
        <p:spPr>
          <a:xfrm>
            <a:off x="688680" y="4724280"/>
            <a:ext cx="209628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4000" b="0" strike="noStrike" spc="-1">
                <a:solidFill>
                  <a:srgbClr val="000000"/>
                </a:solidFill>
                <a:latin typeface="Arial"/>
              </a:rPr>
              <a:t>Summer</a:t>
            </a:r>
          </a:p>
        </p:txBody>
      </p:sp>
      <p:sp>
        <p:nvSpPr>
          <p:cNvPr id="100" name="CustomShape 6"/>
          <p:cNvSpPr/>
          <p:nvPr/>
        </p:nvSpPr>
        <p:spPr>
          <a:xfrm>
            <a:off x="6014880" y="4724280"/>
            <a:ext cx="192888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4000" b="0" strike="noStrike" spc="-1">
                <a:solidFill>
                  <a:srgbClr val="000000"/>
                </a:solidFill>
                <a:latin typeface="Arial"/>
              </a:rPr>
              <a:t>Autumn</a:t>
            </a:r>
          </a:p>
        </p:txBody>
      </p:sp>
      <p:sp>
        <p:nvSpPr>
          <p:cNvPr id="101" name="CustomShape 7"/>
          <p:cNvSpPr/>
          <p:nvPr/>
        </p:nvSpPr>
        <p:spPr>
          <a:xfrm>
            <a:off x="685080" y="3429000"/>
            <a:ext cx="216360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3600" b="0" strike="noStrike" spc="-1">
                <a:solidFill>
                  <a:srgbClr val="000000"/>
                </a:solidFill>
                <a:latin typeface="Arial"/>
              </a:rPr>
              <a:t>-the snow</a:t>
            </a:r>
          </a:p>
        </p:txBody>
      </p:sp>
      <p:sp>
        <p:nvSpPr>
          <p:cNvPr id="102" name="CustomShape 8"/>
          <p:cNvSpPr/>
          <p:nvPr/>
        </p:nvSpPr>
        <p:spPr>
          <a:xfrm>
            <a:off x="828360" y="5373720"/>
            <a:ext cx="188316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3600" b="0" strike="noStrike" spc="-1">
                <a:solidFill>
                  <a:srgbClr val="000000"/>
                </a:solidFill>
                <a:latin typeface="Arial"/>
              </a:rPr>
              <a:t>-to swim</a:t>
            </a:r>
          </a:p>
        </p:txBody>
      </p:sp>
      <p:sp>
        <p:nvSpPr>
          <p:cNvPr id="103" name="CustomShape 9"/>
          <p:cNvSpPr/>
          <p:nvPr/>
        </p:nvSpPr>
        <p:spPr>
          <a:xfrm>
            <a:off x="5941080" y="5373720"/>
            <a:ext cx="185868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3600" b="0" strike="noStrike" spc="-1">
                <a:solidFill>
                  <a:srgbClr val="000000"/>
                </a:solidFill>
                <a:latin typeface="Arial"/>
              </a:rPr>
              <a:t>-the rain</a:t>
            </a:r>
          </a:p>
        </p:txBody>
      </p:sp>
      <p:sp>
        <p:nvSpPr>
          <p:cNvPr id="104" name="CustomShape 10"/>
          <p:cNvSpPr/>
          <p:nvPr/>
        </p:nvSpPr>
        <p:spPr>
          <a:xfrm>
            <a:off x="5653080" y="3357720"/>
            <a:ext cx="333000" cy="6426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3600" b="0" strike="noStrike" spc="-1">
                <a:solidFill>
                  <a:srgbClr val="000000"/>
                </a:solidFill>
                <a:latin typeface="Arial"/>
              </a:rPr>
              <a:t>-</a:t>
            </a:r>
          </a:p>
        </p:txBody>
      </p:sp>
      <p:pic>
        <p:nvPicPr>
          <p:cNvPr id="105" name="Picture 17" descr="i"/>
          <p:cNvPicPr/>
          <p:nvPr/>
        </p:nvPicPr>
        <p:blipFill>
          <a:blip r:embed="rId2"/>
          <a:stretch/>
        </p:blipFill>
        <p:spPr>
          <a:xfrm>
            <a:off x="2987640" y="2852640"/>
            <a:ext cx="2638440" cy="2656080"/>
          </a:xfrm>
          <a:prstGeom prst="rect">
            <a:avLst/>
          </a:prstGeom>
          <a:ln>
            <a:noFill/>
          </a:ln>
        </p:spPr>
      </p:pic>
      <p:sp>
        <p:nvSpPr>
          <p:cNvPr id="106" name="CustomShape 11"/>
          <p:cNvSpPr/>
          <p:nvPr/>
        </p:nvSpPr>
        <p:spPr>
          <a:xfrm>
            <a:off x="5867280" y="3429000"/>
            <a:ext cx="2649600" cy="642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>
            <a:spAutoFit/>
          </a:bodyPr>
          <a:lstStyle/>
          <a:p>
            <a:r>
              <a:rPr lang="en-US" sz="3600" b="0" strike="noStrike" spc="-1">
                <a:solidFill>
                  <a:srgbClr val="000000"/>
                </a:solidFill>
                <a:latin typeface="Arial"/>
              </a:rPr>
              <a:t>flowers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CustomShape 1"/>
          <p:cNvSpPr/>
          <p:nvPr/>
        </p:nvSpPr>
        <p:spPr>
          <a:xfrm>
            <a:off x="905760" y="260280"/>
            <a:ext cx="734796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4000" b="0" strike="noStrike" spc="-1">
                <a:solidFill>
                  <a:srgbClr val="000000"/>
                </a:solidFill>
                <a:latin typeface="Arial"/>
              </a:rPr>
              <a:t>Draw your favourite season and</a:t>
            </a:r>
          </a:p>
        </p:txBody>
      </p:sp>
      <p:sp>
        <p:nvSpPr>
          <p:cNvPr id="108" name="CustomShape 2"/>
          <p:cNvSpPr/>
          <p:nvPr/>
        </p:nvSpPr>
        <p:spPr>
          <a:xfrm>
            <a:off x="1045800" y="836640"/>
            <a:ext cx="3201120" cy="703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4000" b="0" strike="noStrike" spc="-1">
                <a:solidFill>
                  <a:srgbClr val="000000"/>
                </a:solidFill>
                <a:latin typeface="Arial"/>
              </a:rPr>
              <a:t>write about it.</a:t>
            </a:r>
          </a:p>
        </p:txBody>
      </p:sp>
      <p:pic>
        <p:nvPicPr>
          <p:cNvPr id="109" name="Picture 6" descr="iCAMLMPG1"/>
          <p:cNvPicPr/>
          <p:nvPr/>
        </p:nvPicPr>
        <p:blipFill>
          <a:blip r:embed="rId2"/>
          <a:stretch/>
        </p:blipFill>
        <p:spPr>
          <a:xfrm>
            <a:off x="1476360" y="1628640"/>
            <a:ext cx="6697800" cy="3760920"/>
          </a:xfrm>
          <a:prstGeom prst="rect">
            <a:avLst/>
          </a:prstGeom>
          <a:ln>
            <a:noFill/>
          </a:ln>
        </p:spPr>
      </p:pic>
      <p:sp>
        <p:nvSpPr>
          <p:cNvPr id="110" name="CustomShape 3"/>
          <p:cNvSpPr/>
          <p:nvPr/>
        </p:nvSpPr>
        <p:spPr>
          <a:xfrm>
            <a:off x="1113120" y="5661000"/>
            <a:ext cx="7451640" cy="581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3200" b="0" i="1" strike="noStrike" spc="-1">
                <a:solidFill>
                  <a:srgbClr val="000000"/>
                </a:solidFill>
                <a:latin typeface="Arial"/>
              </a:rPr>
              <a:t>My favourite season is autumn </a:t>
            </a:r>
            <a:r>
              <a:rPr lang="en-US" sz="3200" b="0" i="1" strike="noStrike" spc="-1">
                <a:solidFill>
                  <a:srgbClr val="0070C0"/>
                </a:solidFill>
                <a:latin typeface="Arial"/>
              </a:rPr>
              <a:t>because 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CustomShape 4"/>
          <p:cNvSpPr/>
          <p:nvPr/>
        </p:nvSpPr>
        <p:spPr>
          <a:xfrm>
            <a:off x="1241640" y="6083280"/>
            <a:ext cx="293400" cy="581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3200" b="0" i="1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CustomShape 5"/>
          <p:cNvSpPr/>
          <p:nvPr/>
        </p:nvSpPr>
        <p:spPr>
          <a:xfrm>
            <a:off x="1251000" y="6278400"/>
            <a:ext cx="2166480" cy="581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3200" b="0" i="1" strike="noStrike" spc="-1">
                <a:solidFill>
                  <a:srgbClr val="000000"/>
                </a:solidFill>
                <a:latin typeface="Arial"/>
              </a:rPr>
              <a:t>I love the  .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CustomShape 6"/>
          <p:cNvSpPr/>
          <p:nvPr/>
        </p:nvSpPr>
        <p:spPr>
          <a:xfrm>
            <a:off x="4861080" y="6278400"/>
            <a:ext cx="293400" cy="5814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6800" rIns="90000" bIns="46800">
            <a:spAutoFit/>
          </a:bodyPr>
          <a:lstStyle/>
          <a:p>
            <a:r>
              <a:rPr lang="en-US" sz="3200" b="0" strike="noStrike" spc="-1">
                <a:solidFill>
                  <a:srgbClr val="000000"/>
                </a:solidFill>
                <a:latin typeface="Arial"/>
              </a:rPr>
              <a:t>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510</TotalTime>
  <Words>176</Words>
  <Application>Microsoft Office PowerPoint</Application>
  <PresentationFormat>Экран (4:3)</PresentationFormat>
  <Paragraphs>63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DejaVu Sans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Module7</dc:title>
  <dc:subject/>
  <dc:creator>1</dc:creator>
  <dc:description/>
  <cp:lastModifiedBy>TA</cp:lastModifiedBy>
  <cp:revision>25</cp:revision>
  <dcterms:created xsi:type="dcterms:W3CDTF">2013-01-03T14:16:47Z</dcterms:created>
  <dcterms:modified xsi:type="dcterms:W3CDTF">2021-03-12T06:34:43Z</dcterms:modified>
  <dc:language>en-US</dc:language>
</cp:coreProperties>
</file>