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74" r:id="rId5"/>
    <p:sldId id="275" r:id="rId6"/>
    <p:sldId id="276" r:id="rId7"/>
    <p:sldId id="278" r:id="rId8"/>
    <p:sldId id="280" r:id="rId9"/>
    <p:sldId id="279" r:id="rId10"/>
    <p:sldId id="277" r:id="rId11"/>
    <p:sldId id="281" r:id="rId12"/>
    <p:sldId id="286" r:id="rId13"/>
    <p:sldId id="285" r:id="rId14"/>
    <p:sldId id="284" r:id="rId15"/>
    <p:sldId id="283" r:id="rId16"/>
    <p:sldId id="282" r:id="rId17"/>
    <p:sldId id="287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500042"/>
            <a:ext cx="395890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Азбука  Героев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Сказок 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t2.depositphotos.com/1526816/6042/v/950/depositphotos_60428025-stock-illustration-mushroom-bo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71678"/>
            <a:ext cx="6016309" cy="3536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85728"/>
            <a:ext cx="8114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714488"/>
            <a:ext cx="47149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Месяц долькой апельсина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 тучами ютится,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Гулко чавкает трясина,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Деду-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Лешему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спится.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гуляет по болоту,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вздыхает, то бормочет,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ругает он кого-то,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поймать кого-то хочет.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xn--80ae0bgfgy.xn--d1acj3b/img/char3_phot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142984"/>
            <a:ext cx="3214710" cy="4979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85728"/>
            <a:ext cx="10054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034" name="Picture 2" descr="https://manuskript-shop.ru/image/cache/catalog/new/11022909-480x3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185" y="1643050"/>
            <a:ext cx="4976815" cy="42148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785926"/>
            <a:ext cx="600072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Мальвина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сказки про Буратино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кукла, которая очень красива!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Она живет в стране чудес,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избушке, где прекрасный лес.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Пиноккио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нее влюблен,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Ей служит верный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Артемон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85728"/>
            <a:ext cx="8002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928802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Снежная девочка с сердцем горячим.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Снегурочка.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же иначе?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Добрая, милая и озорная.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мы ее хорошо очень знаем.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www.playcast.ru/uploads/2014/11/19/1069266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071546"/>
            <a:ext cx="3133725" cy="475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2" y="214290"/>
            <a:ext cx="8515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938" name="Picture 2" descr="https://animalreader.ru/wp-content/uploads/2015/05/byk-simvol-nastupajushhego-goda-chto-my-znaem-o-nem-animalreader.ru-004-768x6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357298"/>
            <a:ext cx="3910225" cy="43577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428736"/>
            <a:ext cx="52149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  вошла малютка,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Крошечная сиротка…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одиночестве всем жутко,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Малой девочке – беда.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Крошечка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была пригожей,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Зависть мучила людей,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Звали девочку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Хаврошей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 зла питали к ней.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1934" y="214290"/>
            <a:ext cx="8515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643050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Царевна- лягушка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 болоте жила,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просто лягушка-квакушка сама.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Лягушка, как в сказке, всё принца ждала,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ж прилетит к ней амура стрела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62" name="Picture 2" descr="http://i5.beon.ru/35/22/472235/43/41266643/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28736"/>
            <a:ext cx="4186230" cy="455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85728"/>
            <a:ext cx="7841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986" name="Picture 2" descr="http://900igr.net/up/datai/77335/0001-001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2754" y="1571612"/>
            <a:ext cx="4481246" cy="41814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000240"/>
            <a:ext cx="46434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Мое имя -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Чебурашка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такой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очаровашка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Меня любят все на свете,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Даже взрослые и дети.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0496" y="0"/>
            <a:ext cx="11160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142984"/>
            <a:ext cx="535785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старуха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Шапокляк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воспитана никак.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Хулиганить я люблю,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 проблемы создаю.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Хоть я вроде и стара,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Творю те еще дела: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Могу нагадить, нагрубить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помоями облить.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меня есть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крыска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прозвищу Лариска,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Любим мы с ней подурит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cdn01.ru/files/users/images/ce/cb/cecb88c37c177bf5ba6f97d7fd51862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071546"/>
            <a:ext cx="364195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0"/>
            <a:ext cx="11160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058" name="Picture 2" descr="http://www.graycell.ru/picture/big/schelkunchik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071546"/>
            <a:ext cx="4762500" cy="47625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596" y="1071801"/>
            <a:ext cx="485775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ярких отблесков свечей,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орехов горкой,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Сверкала броско мишура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ветках ёлки колкой.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фоне гномов и шаров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Висел один ,,везунчик,,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Весь деревянный из себя,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открытым ртом,,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Щелкунчик.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000108"/>
            <a:ext cx="63374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st.depositphotos.com/1002326/5133/v/950/depositphotos_51334169-stock-illustration-open-book-with-a-fair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5E9FF"/>
              </a:clrFrom>
              <a:clrTo>
                <a:srgbClr val="B5E9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143116"/>
            <a:ext cx="5357850" cy="4357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785794"/>
            <a:ext cx="74751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Б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Д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 Ё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Ж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З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Й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К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Л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М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 О </a:t>
            </a:r>
          </a:p>
          <a:p>
            <a:pPr algn="ctr"/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 Р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С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 У Ф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Х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Ц</a:t>
            </a:r>
            <a:endParaRPr lang="ru-RU" sz="7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Ч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Ш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Щ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Ъ Ы Ь Э Я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 конец 4">
            <a:hlinkClick r:id="" action="ppaction://hlinkshowjump?jump=lastslide" highlightClick="1"/>
          </p:cNvPr>
          <p:cNvSpPr/>
          <p:nvPr/>
        </p:nvSpPr>
        <p:spPr>
          <a:xfrm>
            <a:off x="7786710" y="6000768"/>
            <a:ext cx="1143008" cy="64294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85728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russons.com/wp-content/uploads/2017/11/aybolit-600x9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571612"/>
            <a:ext cx="3000396" cy="45355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2000240"/>
            <a:ext cx="507209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Добрый доктор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Айболит!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под деревом сидит.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Приходи к нему лечиться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корова, и волчица,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жучок, и червячок,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медведица!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85728"/>
            <a:ext cx="7152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www.factroom.ru/wp-content/uploads/2017/08/800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214422"/>
            <a:ext cx="3929090" cy="47149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6" y="1785926"/>
            <a:ext cx="4857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Одиноко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Бабке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Ёжке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Рядом с ней – сова да кошки,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не радуют её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Даже курьи ножки.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боятся с нею встреч,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хотят садиться в печь.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Призадумалась бабуля,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гостей завлечь?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85728"/>
            <a:ext cx="8002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866" name="Picture 2" descr="https://mtdata.ru/u30/photoE5D9/20728852333-0/origina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071546"/>
            <a:ext cx="4407881" cy="492919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1785926"/>
            <a:ext cx="4857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Водяному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болоте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Стало скучно отчего-то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Здесь всё общество - лягушки.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Нет, не спорю, они душки,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от песен их: ква-ква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Разболелась голова.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5245" y="130984"/>
            <a:ext cx="8146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500174"/>
            <a:ext cx="47149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родилась из зернышка,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Ласточка - мой друг.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Меня под красным солнышком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Дюймовочкой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зовут.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Сплю в стебельках фиалки,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розы лепестком,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Катаюсь на кувшинке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полечу с Жуком.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avt-20.foto.mail.ru/mail/vip.dyuym/_avatar180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14488"/>
            <a:ext cx="4214830" cy="4214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85728"/>
            <a:ext cx="10118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4" name="Picture 2" descr="http://rallyclub.ru/wp-content/uploads/2017/11/konek-gorbuno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14488"/>
            <a:ext cx="3808381" cy="421958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1714488"/>
            <a:ext cx="521497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Жар птица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сказке лишь бывает,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где живет она, кто знает?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Мечтают все ее поймать -Свои желания исполнять!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Перо Жар-птицы кто найдет,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тому успех в делах придет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встретит он красу-девицу,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не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Шамаханскую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царицу.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48" y="214290"/>
            <a:ext cx="6479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00174"/>
            <a:ext cx="4857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знаете девушку эту,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в старой сказке воспета.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Работала, скромно жила...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туфелька ей подошла!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ней счастье явилось, как солнышко!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звали красавицу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Золушка.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https://lh5.googleusercontent.com/TFN8l5XrC8nL3wAmvqmXDO-Hue7Jn1RAICnrbk1LgUdpXe7X8nCUZATdwkCm5DNJtx2lJTEGnjASKSdfzIwdy7flNxS53C2sobsnkMIM8pFSgZK6i9X2jYblcwQL1x27jhTc4XmVMM5NyykQ3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00108"/>
            <a:ext cx="3071834" cy="5636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85728"/>
            <a:ext cx="8002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43900" y="6072206"/>
            <a:ext cx="785818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2" name="Picture 4" descr="https://1214489.ssl.1c-bitrix-cdn.ru/upload/medialibrary/4c6/4c6c97bbf678b4113a788ede37364339.jpg?1502802139110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26" y="1785926"/>
            <a:ext cx="5214974" cy="396976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1714488"/>
            <a:ext cx="46434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Испекли мы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Колобок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лева бок и с права бок.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Круглый, словно мячик,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Разве что не скачет.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 а если б он как мяч,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Кувыркнулся бы да вскачь,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б тогда сказать не смог,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какой упал он бок.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229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15</cp:revision>
  <dcterms:created xsi:type="dcterms:W3CDTF">2018-10-30T15:39:23Z</dcterms:created>
  <dcterms:modified xsi:type="dcterms:W3CDTF">2021-05-10T06:00:09Z</dcterms:modified>
</cp:coreProperties>
</file>