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56" r:id="rId2"/>
    <p:sldId id="268" r:id="rId3"/>
    <p:sldId id="269" r:id="rId4"/>
    <p:sldId id="257" r:id="rId5"/>
    <p:sldId id="258" r:id="rId6"/>
    <p:sldId id="259" r:id="rId7"/>
    <p:sldId id="270" r:id="rId8"/>
    <p:sldId id="271" r:id="rId9"/>
    <p:sldId id="272" r:id="rId10"/>
    <p:sldId id="273" r:id="rId11"/>
    <p:sldId id="274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P" initials="H" lastIdx="1" clrIdx="0">
    <p:extLst>
      <p:ext uri="{19B8F6BF-5375-455C-9EA6-DF929625EA0E}">
        <p15:presenceInfo xmlns:p15="http://schemas.microsoft.com/office/powerpoint/2012/main" userId="HP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72846-0149-4F28-9D25-A64B9C6E2DF9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ACE166B-45EF-4A60-8AE2-759A9FF8EF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45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72846-0149-4F28-9D25-A64B9C6E2DF9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ACE166B-45EF-4A60-8AE2-759A9FF8EF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1578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72846-0149-4F28-9D25-A64B9C6E2DF9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ACE166B-45EF-4A60-8AE2-759A9FF8EF6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009511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72846-0149-4F28-9D25-A64B9C6E2DF9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ACE166B-45EF-4A60-8AE2-759A9FF8EF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0924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72846-0149-4F28-9D25-A64B9C6E2DF9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ACE166B-45EF-4A60-8AE2-759A9FF8EF6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035249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72846-0149-4F28-9D25-A64B9C6E2DF9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ACE166B-45EF-4A60-8AE2-759A9FF8EF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9239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72846-0149-4F28-9D25-A64B9C6E2DF9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E166B-45EF-4A60-8AE2-759A9FF8EF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199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72846-0149-4F28-9D25-A64B9C6E2DF9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E166B-45EF-4A60-8AE2-759A9FF8EF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828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72846-0149-4F28-9D25-A64B9C6E2DF9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E166B-45EF-4A60-8AE2-759A9FF8EF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1825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72846-0149-4F28-9D25-A64B9C6E2DF9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ACE166B-45EF-4A60-8AE2-759A9FF8EF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282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72846-0149-4F28-9D25-A64B9C6E2DF9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ACE166B-45EF-4A60-8AE2-759A9FF8EF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6299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72846-0149-4F28-9D25-A64B9C6E2DF9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ACE166B-45EF-4A60-8AE2-759A9FF8EF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253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72846-0149-4F28-9D25-A64B9C6E2DF9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E166B-45EF-4A60-8AE2-759A9FF8EF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061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72846-0149-4F28-9D25-A64B9C6E2DF9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E166B-45EF-4A60-8AE2-759A9FF8EF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725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72846-0149-4F28-9D25-A64B9C6E2DF9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E166B-45EF-4A60-8AE2-759A9FF8EF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6256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72846-0149-4F28-9D25-A64B9C6E2DF9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ACE166B-45EF-4A60-8AE2-759A9FF8EF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474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772846-0149-4F28-9D25-A64B9C6E2DF9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ACE166B-45EF-4A60-8AE2-759A9FF8EF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297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2.wav"/><Relationship Id="rId5" Type="http://schemas.openxmlformats.org/officeDocument/2006/relationships/audio" Target="../media/audio1.wav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92778" y="1378131"/>
            <a:ext cx="10106886" cy="2262781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Дидактическая игра с использованием ИКТ «Где чей дом?» </a:t>
            </a:r>
            <a:r>
              <a:rPr lang="ru-RU" sz="2400" dirty="0" smtClean="0"/>
              <a:t>для детей средней группы №3 «Непоседы»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65838" y="470050"/>
            <a:ext cx="112776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>
                <a:cs typeface="Times New Roman" pitchFamily="18" charset="0"/>
              </a:rPr>
              <a:t>Государственное дошкольное бюджетное образовательное учреждение детский сад № 71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>
                <a:cs typeface="Times New Roman" pitchFamily="18" charset="0"/>
              </a:rPr>
              <a:t>общеразвивающего вида с приоритетным осуществлением деятельности по физическому развитию детей Калининского района Санкт – Петербурга</a:t>
            </a:r>
          </a:p>
          <a:p>
            <a:endParaRPr lang="ru-RU" dirty="0"/>
          </a:p>
        </p:txBody>
      </p:sp>
      <p:sp>
        <p:nvSpPr>
          <p:cNvPr id="6" name="TextBox 9"/>
          <p:cNvSpPr txBox="1">
            <a:spLocks noChangeArrowheads="1"/>
          </p:cNvSpPr>
          <p:nvPr/>
        </p:nvSpPr>
        <p:spPr bwMode="auto">
          <a:xfrm>
            <a:off x="7132319" y="4631513"/>
            <a:ext cx="532093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Arial" charset="0"/>
              </a:rPr>
              <a:t>Авторы: Федорова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Arial" charset="0"/>
              </a:rPr>
              <a:t>Лариса Петровна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Arial" charset="0"/>
              </a:rPr>
              <a:t>                Николаева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Arial" charset="0"/>
              </a:rPr>
              <a:t>Юлия Александровна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charset="0"/>
            </a:endParaRPr>
          </a:p>
        </p:txBody>
      </p:sp>
      <p:sp>
        <p:nvSpPr>
          <p:cNvPr id="7" name="TextBox 10"/>
          <p:cNvSpPr txBox="1">
            <a:spLocks noChangeArrowheads="1"/>
          </p:cNvSpPr>
          <p:nvPr/>
        </p:nvSpPr>
        <p:spPr bwMode="auto">
          <a:xfrm>
            <a:off x="4682490" y="5923193"/>
            <a:ext cx="23304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Arial" charset="0"/>
              </a:rPr>
              <a:t>Санкт-Петербург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Arial" charset="0"/>
              </a:rPr>
              <a:t>2023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8502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Как называется дом? Кто в нем живет?</a:t>
            </a:r>
            <a:endParaRPr lang="ru-RU" sz="1800" dirty="0"/>
          </a:p>
        </p:txBody>
      </p:sp>
      <p:sp>
        <p:nvSpPr>
          <p:cNvPr id="8" name="Овал 7">
            <a:hlinkClick r:id="" action="ppaction://noaction">
              <a:snd r:embed="rId2" name="applause.wav"/>
            </a:hlinkClick>
          </p:cNvPr>
          <p:cNvSpPr/>
          <p:nvPr/>
        </p:nvSpPr>
        <p:spPr>
          <a:xfrm>
            <a:off x="1378516" y="5704764"/>
            <a:ext cx="1023340" cy="102334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9" name="Овал 8">
            <a:hlinkClick r:id="" action="ppaction://noaction">
              <a:snd r:embed="rId3" name="explode.wav"/>
            </a:hlinkClick>
          </p:cNvPr>
          <p:cNvSpPr/>
          <p:nvPr/>
        </p:nvSpPr>
        <p:spPr>
          <a:xfrm>
            <a:off x="2715246" y="5704764"/>
            <a:ext cx="1023340" cy="10233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pic>
        <p:nvPicPr>
          <p:cNvPr id="7170" name="Picture 2" descr="https://i.ytimg.com/vi/scH0r1Rk36A/maxresdefault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4852" y="1351724"/>
            <a:ext cx="5315405" cy="4026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otkrit-ka.ru/uploads/posts/2021-10/ezhi-krasivye-kartinki-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1295" y="941911"/>
            <a:ext cx="3613651" cy="2423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s://img4.goodfon.ru/original/1080x960/5/2f/medved-les-priroda-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1294" y="3456035"/>
            <a:ext cx="3613651" cy="3272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8484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Как называется дом? Кто в нем живет?</a:t>
            </a:r>
            <a:endParaRPr lang="ru-RU" sz="1800" dirty="0"/>
          </a:p>
        </p:txBody>
      </p:sp>
      <p:sp>
        <p:nvSpPr>
          <p:cNvPr id="8" name="Овал 7">
            <a:hlinkClick r:id="" action="ppaction://noaction">
              <a:snd r:embed="rId2" name="applause.wav"/>
            </a:hlinkClick>
          </p:cNvPr>
          <p:cNvSpPr/>
          <p:nvPr/>
        </p:nvSpPr>
        <p:spPr>
          <a:xfrm>
            <a:off x="1378516" y="5704764"/>
            <a:ext cx="1023340" cy="102334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9" name="Овал 8">
            <a:hlinkClick r:id="" action="ppaction://noaction">
              <a:snd r:embed="rId3" name="explode.wav"/>
            </a:hlinkClick>
          </p:cNvPr>
          <p:cNvSpPr/>
          <p:nvPr/>
        </p:nvSpPr>
        <p:spPr>
          <a:xfrm>
            <a:off x="2715246" y="5704764"/>
            <a:ext cx="1023340" cy="10233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pic>
        <p:nvPicPr>
          <p:cNvPr id="8194" name="Picture 2" descr="https://vsegda-pomnim.com/uploads/posts/2022-04/1648949009_4-vsegda-pomnim-com-p-bolshoi-muraveinik-v-lesu-foto-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525" y="1264555"/>
            <a:ext cx="5933260" cy="3953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stop-klopu.com/wp-content/uploads/8/7/f/87f3fc8b31c4768f92a49b04ecf58ebc.jpe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6873" y="3739787"/>
            <a:ext cx="3937739" cy="2608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s://photocentra.ru/images/main57/578844_main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5443" y="927059"/>
            <a:ext cx="4220598" cy="281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999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5725" y="383479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Ребята, Вы большие молодцы ! Нюша очень рада, что вы ей помогли </a:t>
            </a:r>
            <a:r>
              <a:rPr lang="ru-RU" sz="2400" smtClean="0">
                <a:solidFill>
                  <a:schemeClr val="tx1"/>
                </a:solidFill>
              </a:rPr>
              <a:t>узнать где </a:t>
            </a:r>
            <a:r>
              <a:rPr lang="ru-RU" sz="2400" dirty="0" smtClean="0">
                <a:solidFill>
                  <a:schemeClr val="tx1"/>
                </a:solidFill>
              </a:rPr>
              <a:t>чей дом ! 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Большое вам СПАСИБО !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1736" y="1905000"/>
            <a:ext cx="5913032" cy="4438824"/>
          </a:xfrm>
        </p:spPr>
      </p:pic>
    </p:spTree>
    <p:extLst>
      <p:ext uri="{BB962C8B-B14F-4D97-AF65-F5344CB8AC3E}">
        <p14:creationId xmlns:p14="http://schemas.microsoft.com/office/powerpoint/2010/main" val="1132996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49234" y="558796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Задачи:</a:t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- сформировать представления детей о насекомых, их внешнем виде, образе жизни, пользе – вреде;</a:t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- развивать у детей мыслительную деятельность, память, воображение, умение аргументировать свои выводы;</a:t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- учить детей отгадывать загадки;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133439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7325" y="833660"/>
            <a:ext cx="8911687" cy="128089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/>
              <a:t>Для ответа нажимаем на  кружок! Если ответ правильный –вы слышите аплодисменты, ответ неверный – взрыв.</a:t>
            </a:r>
            <a:endParaRPr lang="ru-RU" sz="2800" b="1" dirty="0"/>
          </a:p>
        </p:txBody>
      </p:sp>
      <p:sp>
        <p:nvSpPr>
          <p:cNvPr id="7" name="Овал 6">
            <a:hlinkClick r:id="" action="ppaction://noaction">
              <a:snd r:embed="rId2" name="applause.wav"/>
            </a:hlinkClick>
          </p:cNvPr>
          <p:cNvSpPr/>
          <p:nvPr/>
        </p:nvSpPr>
        <p:spPr>
          <a:xfrm>
            <a:off x="1802350" y="4705350"/>
            <a:ext cx="1581150" cy="158115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8" name="Овал 7">
            <a:hlinkClick r:id="" action="ppaction://noaction">
              <a:snd r:embed="rId3" name="explode.wav"/>
            </a:hlinkClick>
          </p:cNvPr>
          <p:cNvSpPr/>
          <p:nvPr/>
        </p:nvSpPr>
        <p:spPr>
          <a:xfrm>
            <a:off x="9327100" y="4705350"/>
            <a:ext cx="1581150" cy="158115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69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1661" y="323321"/>
            <a:ext cx="9246149" cy="3322247"/>
          </a:xfrm>
        </p:spPr>
        <p:txBody>
          <a:bodyPr>
            <a:noAutofit/>
          </a:bodyPr>
          <a:lstStyle/>
          <a:p>
            <a:r>
              <a:rPr lang="ru-RU" sz="1400" dirty="0" smtClean="0">
                <a:solidFill>
                  <a:schemeClr val="tx1"/>
                </a:solidFill>
              </a:rPr>
              <a:t>У каждого человека, насекомого, птицы и животного: домашнего или дикого – есть свой дом. Люди живут в домах. Домашние животные живут рядом с человеком, в домиках, которые  он построил для них. Большинство  диких животных строят свой дом сами: волки </a:t>
            </a:r>
            <a:r>
              <a:rPr lang="ru-RU" sz="1400" dirty="0">
                <a:solidFill>
                  <a:schemeClr val="tx1"/>
                </a:solidFill>
              </a:rPr>
              <a:t>н</a:t>
            </a:r>
            <a:r>
              <a:rPr lang="ru-RU" sz="1400" dirty="0" smtClean="0">
                <a:solidFill>
                  <a:schemeClr val="tx1"/>
                </a:solidFill>
              </a:rPr>
              <a:t>аходят себе дом -ЛОГОВО под корнями  упавших деревьев , ежи  живут в норах под старыми пнями или под корнями деревьев…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2050" name="Picture 2" descr="https://avatars.dzeninfra.ru/get-zen_doc/4120502/pub_60bb0a3177f4f3143e48ccae_60bb0a7861893124cb07180c/scale_120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4056" y="1431756"/>
            <a:ext cx="5161160" cy="3333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funart.pro/uploads/posts/2022-05/thumbs/1653686759_16-funart-pro-p-norka-yezha-krasivo-foto-1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2952" y="1431757"/>
            <a:ext cx="4999874" cy="3333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avatars.dzeninfra.ru/get-zen_doc/2404797/pub_624757db3ffb970fac78beef_624757e07c6c122bee83a622/scale_120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2590" y="3784825"/>
            <a:ext cx="4125252" cy="307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433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6041" y="399520"/>
            <a:ext cx="8911687" cy="128089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А Нюша еще маленькая и не знает  где живут животные и насекомые, и не может определить где чей дом, Давайте, ребята, поможем ей! Согласны?</a:t>
            </a:r>
            <a:endParaRPr lang="ru-RU" sz="1800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7191" y="1552072"/>
            <a:ext cx="5055335" cy="5055335"/>
          </a:xfrm>
        </p:spPr>
      </p:pic>
    </p:spTree>
    <p:extLst>
      <p:ext uri="{BB962C8B-B14F-4D97-AF65-F5344CB8AC3E}">
        <p14:creationId xmlns:p14="http://schemas.microsoft.com/office/powerpoint/2010/main" val="1326637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Как называется дом? Кто в нем живет?</a:t>
            </a:r>
            <a:endParaRPr lang="ru-RU" sz="1800" dirty="0"/>
          </a:p>
        </p:txBody>
      </p:sp>
      <p:pic>
        <p:nvPicPr>
          <p:cNvPr id="3074" name="Picture 2" descr="https://completebeehives.com/wp-content/uploads/2019/07/best-type-of-beehive-warre-hiv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0706" y="1368704"/>
            <a:ext cx="5662950" cy="377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i.artfile.ru/2048x1365_1194179_%5bwww.ArtFile.ru%5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7832" y="1005256"/>
            <a:ext cx="3890211" cy="2592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7833" y="3810446"/>
            <a:ext cx="3890211" cy="2917658"/>
          </a:xfrm>
          <a:prstGeom prst="rect">
            <a:avLst/>
          </a:prstGeom>
        </p:spPr>
      </p:pic>
      <p:sp>
        <p:nvSpPr>
          <p:cNvPr id="8" name="Овал 7">
            <a:hlinkClick r:id="" action="ppaction://noaction">
              <a:snd r:embed="rId5" name="applause.wav"/>
            </a:hlinkClick>
          </p:cNvPr>
          <p:cNvSpPr/>
          <p:nvPr/>
        </p:nvSpPr>
        <p:spPr>
          <a:xfrm>
            <a:off x="1378516" y="5704764"/>
            <a:ext cx="1023340" cy="102334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9" name="Овал 8">
            <a:hlinkClick r:id="" action="ppaction://noaction">
              <a:snd r:embed="rId6" name="explode.wav"/>
            </a:hlinkClick>
          </p:cNvPr>
          <p:cNvSpPr/>
          <p:nvPr/>
        </p:nvSpPr>
        <p:spPr>
          <a:xfrm>
            <a:off x="2715246" y="5704764"/>
            <a:ext cx="1023340" cy="10233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865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Как называется дом? Кто в нем живет?</a:t>
            </a:r>
            <a:endParaRPr lang="ru-RU" sz="1800" dirty="0"/>
          </a:p>
        </p:txBody>
      </p:sp>
      <p:sp>
        <p:nvSpPr>
          <p:cNvPr id="8" name="Овал 7">
            <a:hlinkClick r:id="" action="ppaction://noaction">
              <a:snd r:embed="rId2" name="applause.wav"/>
            </a:hlinkClick>
          </p:cNvPr>
          <p:cNvSpPr/>
          <p:nvPr/>
        </p:nvSpPr>
        <p:spPr>
          <a:xfrm>
            <a:off x="1378516" y="5704764"/>
            <a:ext cx="1023340" cy="102334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9" name="Овал 8">
            <a:hlinkClick r:id="" action="ppaction://noaction">
              <a:snd r:embed="rId3" name="explode.wav"/>
            </a:hlinkClick>
          </p:cNvPr>
          <p:cNvSpPr/>
          <p:nvPr/>
        </p:nvSpPr>
        <p:spPr>
          <a:xfrm>
            <a:off x="2715246" y="5704764"/>
            <a:ext cx="1023340" cy="10233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pic>
        <p:nvPicPr>
          <p:cNvPr id="4098" name="Picture 2" descr="https://i.mycdn.me/i?r=AyH4iRPQ2q0otWIFepML2LxRfD3jk2jVB3jDlHRf5pGSpA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6051" y="1132933"/>
            <a:ext cx="4622158" cy="4356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i.ytimg.com/vi/EyGurUL-RBc/maxresdefault.jpg?785705782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7278" y="1139898"/>
            <a:ext cx="4546678" cy="2557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animaljournal.ru/articles/pets/ribki/teleskop/ribka_teleskop_uhod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7278" y="3916908"/>
            <a:ext cx="4494306" cy="2595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4569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Как называется дом? Кто в нем живет?</a:t>
            </a:r>
            <a:endParaRPr lang="ru-RU" sz="1800" dirty="0"/>
          </a:p>
        </p:txBody>
      </p:sp>
      <p:sp>
        <p:nvSpPr>
          <p:cNvPr id="8" name="Овал 7">
            <a:hlinkClick r:id="" action="ppaction://noaction">
              <a:snd r:embed="rId2" name="applause.wav"/>
            </a:hlinkClick>
          </p:cNvPr>
          <p:cNvSpPr/>
          <p:nvPr/>
        </p:nvSpPr>
        <p:spPr>
          <a:xfrm>
            <a:off x="1378516" y="5704764"/>
            <a:ext cx="1023340" cy="102334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9" name="Овал 8">
            <a:hlinkClick r:id="" action="ppaction://noaction">
              <a:snd r:embed="rId3" name="explode.wav"/>
            </a:hlinkClick>
          </p:cNvPr>
          <p:cNvSpPr/>
          <p:nvPr/>
        </p:nvSpPr>
        <p:spPr>
          <a:xfrm>
            <a:off x="2715246" y="5704764"/>
            <a:ext cx="1023340" cy="10233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pic>
        <p:nvPicPr>
          <p:cNvPr id="5122" name="Picture 2" descr="https://80.img.avito.st/1280x960/878625078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3275" y="1139898"/>
            <a:ext cx="4419600" cy="4352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kipmu.ru/wp-content/uploads/svnsl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2525" y="3823922"/>
            <a:ext cx="4294438" cy="2862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s://userpic.fishki.net/2017/02/20/709888/054acc4bc67e691588665677e2227af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2525" y="1139898"/>
            <a:ext cx="4294438" cy="2556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246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Как называется дом? Кто в нем живет?</a:t>
            </a:r>
            <a:endParaRPr lang="ru-RU" sz="1800" dirty="0"/>
          </a:p>
        </p:txBody>
      </p:sp>
      <p:sp>
        <p:nvSpPr>
          <p:cNvPr id="8" name="Овал 7">
            <a:hlinkClick r:id="" action="ppaction://noaction">
              <a:snd r:embed="rId2" name="applause.wav"/>
            </a:hlinkClick>
          </p:cNvPr>
          <p:cNvSpPr/>
          <p:nvPr/>
        </p:nvSpPr>
        <p:spPr>
          <a:xfrm>
            <a:off x="1378516" y="5704764"/>
            <a:ext cx="1023340" cy="102334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9" name="Овал 8">
            <a:hlinkClick r:id="" action="ppaction://noaction">
              <a:snd r:embed="rId3" name="explode.wav"/>
            </a:hlinkClick>
          </p:cNvPr>
          <p:cNvSpPr/>
          <p:nvPr/>
        </p:nvSpPr>
        <p:spPr>
          <a:xfrm>
            <a:off x="2715246" y="5704764"/>
            <a:ext cx="1023340" cy="10233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pic>
        <p:nvPicPr>
          <p:cNvPr id="6146" name="Picture 2" descr="https://na-dache.pro/uploads/posts/2022-01/1642282180_16-na-dache-pro-p-ulei-dikikh-pchel-foto-1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374" y="1308637"/>
            <a:ext cx="5962169" cy="3973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obshe.net/upload/000/u10/b8/d9/7d14fa1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1768" y="959518"/>
            <a:ext cx="3805988" cy="2854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s://webmg.ru/wp-content/uploads/2022/11/i-37-69.jpe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1768" y="3851899"/>
            <a:ext cx="3805988" cy="2876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223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Красный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>
    <a:spDef>
      <a:spPr>
        <a:solidFill>
          <a:srgbClr val="00B050"/>
        </a:solidFill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191</TotalTime>
  <Words>248</Words>
  <Application>Microsoft Office PowerPoint</Application>
  <PresentationFormat>Широкоэкранный</PresentationFormat>
  <Paragraphs>18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Century Gothic</vt:lpstr>
      <vt:lpstr>Times New Roman</vt:lpstr>
      <vt:lpstr>Wingdings 3</vt:lpstr>
      <vt:lpstr>Легкий дым</vt:lpstr>
      <vt:lpstr>Дидактическая игра с использованием ИКТ «Где чей дом?» для детей средней группы №3 «Непоседы»</vt:lpstr>
      <vt:lpstr>Задачи:   - сформировать представления детей о насекомых, их внешнем виде, образе жизни, пользе – вреде;  - развивать у детей мыслительную деятельность, память, воображение, умение аргументировать свои выводы;  - учить детей отгадывать загадки; </vt:lpstr>
      <vt:lpstr>Для ответа нажимаем на  кружок! Если ответ правильный –вы слышите аплодисменты, ответ неверный – взрыв.</vt:lpstr>
      <vt:lpstr>У каждого человека, насекомого, птицы и животного: домашнего или дикого – есть свой дом. Люди живут в домах. Домашние животные живут рядом с человеком, в домиках, которые  он построил для них. Большинство  диких животных строят свой дом сами: волки находят себе дом -ЛОГОВО под корнями  упавших деревьев , ежи  живут в норах под старыми пнями или под корнями деревьев…</vt:lpstr>
      <vt:lpstr>А Нюша еще маленькая и не знает  где живут животные и насекомые, и не может определить где чей дом, Давайте, ребята, поможем ей! Согласны?</vt:lpstr>
      <vt:lpstr>Как называется дом? Кто в нем живет?</vt:lpstr>
      <vt:lpstr>Как называется дом? Кто в нем живет?</vt:lpstr>
      <vt:lpstr>Как называется дом? Кто в нем живет?</vt:lpstr>
      <vt:lpstr>Как называется дом? Кто в нем живет?</vt:lpstr>
      <vt:lpstr>Как называется дом? Кто в нем живет?</vt:lpstr>
      <vt:lpstr>Как называется дом? Кто в нем живет?</vt:lpstr>
      <vt:lpstr>Ребята, Вы большие молодцы ! Нюша очень рада, что вы ей помогли узнать где чей дом !  Большое вам СПАСИБО 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 с использованием ИКТ «Где чей дом?»</dc:title>
  <dc:creator>HP</dc:creator>
  <cp:lastModifiedBy>HP</cp:lastModifiedBy>
  <cp:revision>17</cp:revision>
  <dcterms:created xsi:type="dcterms:W3CDTF">2023-05-24T13:32:04Z</dcterms:created>
  <dcterms:modified xsi:type="dcterms:W3CDTF">2023-05-24T20:28:46Z</dcterms:modified>
</cp:coreProperties>
</file>