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8" r:id="rId5"/>
    <p:sldId id="259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>
        <p:scale>
          <a:sx n="66" d="100"/>
          <a:sy n="66" d="100"/>
        </p:scale>
        <p:origin x="3226" y="12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F94CD-795C-4053-BFEC-8CC00BECC258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D86-3638-49B1-92D0-19002B0A3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4740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F94CD-795C-4053-BFEC-8CC00BECC258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D86-3638-49B1-92D0-19002B0A3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0080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F94CD-795C-4053-BFEC-8CC00BECC258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D86-3638-49B1-92D0-19002B0A3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26894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F94CD-795C-4053-BFEC-8CC00BECC258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D86-3638-49B1-92D0-19002B0A3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7345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F94CD-795C-4053-BFEC-8CC00BECC258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D86-3638-49B1-92D0-19002B0A3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7740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F94CD-795C-4053-BFEC-8CC00BECC258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D86-3638-49B1-92D0-19002B0A3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65372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F94CD-795C-4053-BFEC-8CC00BECC258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D86-3638-49B1-92D0-19002B0A3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4455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F94CD-795C-4053-BFEC-8CC00BECC258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D86-3638-49B1-92D0-19002B0A3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9799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F94CD-795C-4053-BFEC-8CC00BECC258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D86-3638-49B1-92D0-19002B0A3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1983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F94CD-795C-4053-BFEC-8CC00BECC258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D86-3638-49B1-92D0-19002B0A3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708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F94CD-795C-4053-BFEC-8CC00BECC258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D86-3638-49B1-92D0-19002B0A3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8969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F94CD-795C-4053-BFEC-8CC00BECC258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94D86-3638-49B1-92D0-19002B0A30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54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kurs\Desktop\&#1074;&#1088;&#1077;&#1084;&#1077;&#1085;&#1072;%20&#1075;&#1086;&#1076;&#1072;\&#1042;&#1088;&#1077;&#1084;&#1077;&#1085;&#1072;%20&#1075;&#1086;&#1076;&#1072;.wmv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735110">
            <a:off x="899593" y="1709302"/>
            <a:ext cx="7344816" cy="175432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brightRoom" dir="t"/>
          </a:scene3d>
          <a:sp3d/>
        </p:spPr>
        <p:txBody>
          <a:bodyPr wrap="square" rtlCol="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reflection blurRad="6350" stA="55000" endA="50" endPos="85000" dir="5400000" sy="-100000" algn="bl" rotWithShape="0"/>
                </a:effectLst>
              </a:rPr>
              <a:t>Какие есть Времена 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reflection blurRad="6350" stA="55000" endA="50" endPos="85000" dir="5400000" sy="-100000" algn="bl" rotWithShape="0"/>
                </a:effectLst>
              </a:rPr>
              <a:t>года</a:t>
            </a:r>
            <a:endParaRPr lang="ru-RU" sz="5400" b="1" cap="all" dirty="0">
              <a:ln/>
              <a:solidFill>
                <a:schemeClr val="accent1"/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6876256" y="332656"/>
            <a:ext cx="1800200" cy="1656184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611560" y="3140968"/>
            <a:ext cx="1562472" cy="1346448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1520" y="188640"/>
            <a:ext cx="86409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892480" y="188640"/>
            <a:ext cx="0" cy="6408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51520" y="188640"/>
            <a:ext cx="0" cy="6480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1520" y="6669360"/>
            <a:ext cx="86409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8892480" y="260648"/>
            <a:ext cx="0" cy="6408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Круглая лента лицом вниз 12"/>
          <p:cNvSpPr/>
          <p:nvPr/>
        </p:nvSpPr>
        <p:spPr>
          <a:xfrm>
            <a:off x="2547779" y="5751741"/>
            <a:ext cx="4248472" cy="758952"/>
          </a:xfrm>
          <a:prstGeom prst="ellipseRibb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139952" y="4725144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476672"/>
            <a:ext cx="6264696" cy="6008914"/>
          </a:xfrm>
          <a:prstGeom prst="roundRect">
            <a:avLst>
              <a:gd name="adj" fmla="val 16667"/>
            </a:avLst>
          </a:prstGeom>
          <a:ln w="76200">
            <a:solidFill>
              <a:srgbClr val="0070C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975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484784"/>
            <a:ext cx="6048672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59832" y="40466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Зима</a:t>
            </a:r>
            <a:endParaRPr lang="ru-RU" sz="3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988840"/>
            <a:ext cx="2987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Белый снег        </a:t>
            </a:r>
            <a:endParaRPr lang="ru-RU" sz="2400" dirty="0"/>
          </a:p>
          <a:p>
            <a:r>
              <a:rPr lang="ru-RU" sz="2400" dirty="0" smtClean="0"/>
              <a:t>                 пушистый</a:t>
            </a:r>
          </a:p>
          <a:p>
            <a:r>
              <a:rPr lang="ru-RU" sz="2400" dirty="0" smtClean="0"/>
              <a:t>Падает, кружится</a:t>
            </a:r>
          </a:p>
          <a:p>
            <a:r>
              <a:rPr lang="ru-RU" sz="2400" dirty="0" smtClean="0"/>
              <a:t>И на землю тихо</a:t>
            </a:r>
          </a:p>
          <a:p>
            <a:r>
              <a:rPr lang="ru-RU" sz="2400" dirty="0" smtClean="0"/>
              <a:t>Падает, ложится.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476672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Весна</a:t>
            </a:r>
            <a:endParaRPr lang="ru-RU" sz="3600" dirty="0"/>
          </a:p>
        </p:txBody>
      </p:sp>
      <p:pic>
        <p:nvPicPr>
          <p:cNvPr id="3" name="Рисунок 2" descr="wpapers_ru_Вес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7797" y="1412776"/>
            <a:ext cx="6144684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51520" y="1556792"/>
            <a:ext cx="2304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Солнце пригревает,</a:t>
            </a:r>
          </a:p>
          <a:p>
            <a:r>
              <a:rPr lang="ru-RU" dirty="0" smtClean="0"/>
              <a:t>Тает снег, бегут ручьи. </a:t>
            </a:r>
          </a:p>
          <a:p>
            <a:r>
              <a:rPr lang="ru-RU" dirty="0" smtClean="0"/>
              <a:t>Прилетают птицы с юга.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33265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Лето</a:t>
            </a:r>
          </a:p>
        </p:txBody>
      </p:sp>
      <p:pic>
        <p:nvPicPr>
          <p:cNvPr id="3" name="Рисунок 2" descr="1357324626_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430778"/>
            <a:ext cx="6192688" cy="52385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23528" y="1556792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улице тепло, светло и хорошо.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404664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Осень</a:t>
            </a:r>
            <a:endParaRPr lang="ru-RU" sz="3600" dirty="0"/>
          </a:p>
        </p:txBody>
      </p:sp>
      <p:pic>
        <p:nvPicPr>
          <p:cNvPr id="3" name="Рисунок 2" descr="214048-svet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1196752"/>
            <a:ext cx="6336704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79512" y="1412776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Унылая пора, очей        очарованье…</a:t>
            </a:r>
          </a:p>
          <a:p>
            <a:r>
              <a:rPr lang="ru-RU" dirty="0" smtClean="0"/>
              <a:t>Приятна мне твоя   печальная краса…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ремена год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1124744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3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5048" y="2636912"/>
            <a:ext cx="8568952" cy="1107996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внимание. 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61</Words>
  <Application>Microsoft Office PowerPoint</Application>
  <PresentationFormat>Экран (4:3)</PresentationFormat>
  <Paragraphs>17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kurs</dc:creator>
  <cp:lastModifiedBy>Небольсин Роман Игоревич</cp:lastModifiedBy>
  <cp:revision>16</cp:revision>
  <dcterms:created xsi:type="dcterms:W3CDTF">2013-03-28T13:02:01Z</dcterms:created>
  <dcterms:modified xsi:type="dcterms:W3CDTF">2023-05-24T14:05:44Z</dcterms:modified>
</cp:coreProperties>
</file>