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7" r:id="rId4"/>
    <p:sldId id="259" r:id="rId5"/>
    <p:sldId id="25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6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7873D-0B53-4612-8C32-E67E51C60548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0BD95F0-BAD7-4C66-ACCA-CAD22CD307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836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7873D-0B53-4612-8C32-E67E51C60548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0BD95F0-BAD7-4C66-ACCA-CAD22CD307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780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7873D-0B53-4612-8C32-E67E51C60548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0BD95F0-BAD7-4C66-ACCA-CAD22CD3072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28218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7873D-0B53-4612-8C32-E67E51C60548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0BD95F0-BAD7-4C66-ACCA-CAD22CD307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3762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7873D-0B53-4612-8C32-E67E51C60548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0BD95F0-BAD7-4C66-ACCA-CAD22CD3072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91249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7873D-0B53-4612-8C32-E67E51C60548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0BD95F0-BAD7-4C66-ACCA-CAD22CD307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7780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7873D-0B53-4612-8C32-E67E51C60548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D95F0-BAD7-4C66-ACCA-CAD22CD307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3198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7873D-0B53-4612-8C32-E67E51C60548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D95F0-BAD7-4C66-ACCA-CAD22CD307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59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7873D-0B53-4612-8C32-E67E51C60548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D95F0-BAD7-4C66-ACCA-CAD22CD307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878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7873D-0B53-4612-8C32-E67E51C60548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0BD95F0-BAD7-4C66-ACCA-CAD22CD307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714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7873D-0B53-4612-8C32-E67E51C60548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0BD95F0-BAD7-4C66-ACCA-CAD22CD307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86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7873D-0B53-4612-8C32-E67E51C60548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0BD95F0-BAD7-4C66-ACCA-CAD22CD307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903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7873D-0B53-4612-8C32-E67E51C60548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D95F0-BAD7-4C66-ACCA-CAD22CD307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208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7873D-0B53-4612-8C32-E67E51C60548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D95F0-BAD7-4C66-ACCA-CAD22CD307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056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7873D-0B53-4612-8C32-E67E51C60548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D95F0-BAD7-4C66-ACCA-CAD22CD307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147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7873D-0B53-4612-8C32-E67E51C60548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0BD95F0-BAD7-4C66-ACCA-CAD22CD307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69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7873D-0B53-4612-8C32-E67E51C60548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0BD95F0-BAD7-4C66-ACCA-CAD22CD307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464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B0F0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8" y="1122363"/>
            <a:ext cx="10668001" cy="1777855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                                                 Картина И.Э.Грабаря </a:t>
            </a:r>
            <a:br>
              <a:rPr lang="ru-RU" sz="3600" dirty="0" smtClean="0"/>
            </a:br>
            <a:r>
              <a:rPr lang="ru-RU" sz="3600" dirty="0" smtClean="0"/>
              <a:t>                                                 «Февральская лазурь».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302967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20073"/>
            <a:ext cx="6788728" cy="673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413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B0F0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Картина «Февральская лазурь».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Картину «Февральская лазурь». И.Э. Грабарь </a:t>
            </a: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Писал не в мастерской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3484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B0F0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Почему картина так названа?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348509"/>
            <a:ext cx="8915400" cy="584661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Потому что главное в этой картине- это цвета; на ней изображён зимний февральский пейзаж.</a:t>
            </a:r>
          </a:p>
          <a:p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Потому что увидел февральское утро в светло-синих цветах и использовал эти краски в своей работе. </a:t>
            </a:r>
          </a:p>
          <a:p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Лазурь – светло-синий цвет, синева;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краска светло-синего цвета.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486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День..</a:t>
            </a:r>
          </a:p>
          <a:p>
            <a:r>
              <a:rPr lang="ru-RU" dirty="0" smtClean="0"/>
              <a:t>Небо.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1043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B0F0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художник изобразил день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              небо?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0328" y="2152072"/>
            <a:ext cx="10307782" cy="45627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000" b="1" dirty="0" smtClean="0"/>
              <a:t>День</a:t>
            </a:r>
            <a:r>
              <a:rPr lang="ru-RU" sz="3000" dirty="0" smtClean="0"/>
              <a:t> ясный, морозный, солнечный.</a:t>
            </a:r>
          </a:p>
          <a:p>
            <a:pPr marL="0" indent="0">
              <a:buNone/>
            </a:pPr>
            <a:endParaRPr lang="ru-RU" sz="3000" dirty="0" smtClean="0"/>
          </a:p>
          <a:p>
            <a:pPr marL="0" lvl="0" indent="0">
              <a:buClr>
                <a:srgbClr val="A53010"/>
              </a:buClr>
              <a:buNone/>
            </a:pPr>
            <a:r>
              <a:rPr lang="ru-RU" sz="3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Небо</a:t>
            </a:r>
            <a:r>
              <a:rPr lang="ru-RU" sz="3000" dirty="0" smtClean="0"/>
              <a:t> безоблачное, вверху темно- фиолетовое, чем ближе, </a:t>
            </a:r>
            <a:r>
              <a:rPr lang="ru-RU" sz="3000" dirty="0" smtClean="0"/>
              <a:t>тем светлее</a:t>
            </a:r>
            <a:r>
              <a:rPr lang="ru-RU" sz="3000" dirty="0" smtClean="0"/>
              <a:t>,</a:t>
            </a:r>
            <a:r>
              <a:rPr lang="ru-RU" sz="3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оно становится</a:t>
            </a:r>
            <a:r>
              <a:rPr lang="ru-RU" sz="3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  <a:p>
            <a:pPr marL="0" lvl="0" indent="0">
              <a:buClr>
                <a:srgbClr val="A53010"/>
              </a:buClr>
              <a:buNone/>
            </a:pPr>
            <a:endParaRPr lang="ru-RU" sz="3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A53010"/>
              </a:buClr>
              <a:buNone/>
            </a:pPr>
            <a:r>
              <a:rPr lang="ru-RU" sz="3000" dirty="0" smtClean="0"/>
              <a:t>Художник сделал переходы от бледно- голубого до  </a:t>
            </a:r>
          </a:p>
          <a:p>
            <a:pPr marL="0" lvl="0" indent="0">
              <a:buClr>
                <a:srgbClr val="A53010"/>
              </a:buClr>
              <a:buNone/>
            </a:pPr>
            <a:r>
              <a:rPr lang="ru-RU" sz="3000" dirty="0" smtClean="0"/>
              <a:t> насыщенного синего </a:t>
            </a:r>
            <a:r>
              <a:rPr lang="ru-RU" sz="3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цвета неба с  вкраплениями бирюзы. 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      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735735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187</TotalTime>
  <Words>120</Words>
  <Application>Microsoft Office PowerPoint</Application>
  <PresentationFormat>Широкоэкранный</PresentationFormat>
  <Paragraphs>23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Легкий дым</vt:lpstr>
      <vt:lpstr>                                                 Картина И.Э.Грабаря                                                   «Февральская лазурь».</vt:lpstr>
      <vt:lpstr>Картина «Февральская лазурь».</vt:lpstr>
      <vt:lpstr>Почему картина так названа?</vt:lpstr>
      <vt:lpstr>План.</vt:lpstr>
      <vt:lpstr>Как художник изобразил день                                               небо?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Картина И.э.Грабаря «Февральская лазурь».</dc:title>
  <dc:creator>Акимова Наталья Федоровна</dc:creator>
  <cp:lastModifiedBy>Акимова Наталья Федоровна</cp:lastModifiedBy>
  <cp:revision>7</cp:revision>
  <dcterms:created xsi:type="dcterms:W3CDTF">2023-03-23T14:02:02Z</dcterms:created>
  <dcterms:modified xsi:type="dcterms:W3CDTF">2023-03-24T11:17:13Z</dcterms:modified>
</cp:coreProperties>
</file>