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154" autoAdjust="0"/>
  </p:normalViewPr>
  <p:slideViewPr>
    <p:cSldViewPr snapToGrid="0">
      <p:cViewPr varScale="1">
        <p:scale>
          <a:sx n="81" d="100"/>
          <a:sy n="81" d="100"/>
        </p:scale>
        <p:origin x="96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DBD4F63-897F-41BA-85B0-2ADF8B13C565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CD661DE-0CBA-4731-B48E-2CB237C52C6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757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D4F63-897F-41BA-85B0-2ADF8B13C565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61DE-0CBA-4731-B48E-2CB237C52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183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D4F63-897F-41BA-85B0-2ADF8B13C565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61DE-0CBA-4731-B48E-2CB237C52C6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905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D4F63-897F-41BA-85B0-2ADF8B13C565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61DE-0CBA-4731-B48E-2CB237C52C6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7597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D4F63-897F-41BA-85B0-2ADF8B13C565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61DE-0CBA-4731-B48E-2CB237C52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1483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D4F63-897F-41BA-85B0-2ADF8B13C565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61DE-0CBA-4731-B48E-2CB237C52C6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97709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D4F63-897F-41BA-85B0-2ADF8B13C565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61DE-0CBA-4731-B48E-2CB237C52C6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087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D4F63-897F-41BA-85B0-2ADF8B13C565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61DE-0CBA-4731-B48E-2CB237C52C6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3621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D4F63-897F-41BA-85B0-2ADF8B13C565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61DE-0CBA-4731-B48E-2CB237C52C6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361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D4F63-897F-41BA-85B0-2ADF8B13C565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61DE-0CBA-4731-B48E-2CB237C52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909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D4F63-897F-41BA-85B0-2ADF8B13C565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61DE-0CBA-4731-B48E-2CB237C52C6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4650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D4F63-897F-41BA-85B0-2ADF8B13C565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61DE-0CBA-4731-B48E-2CB237C52C6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292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D4F63-897F-41BA-85B0-2ADF8B13C565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61DE-0CBA-4731-B48E-2CB237C52C6A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9843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D4F63-897F-41BA-85B0-2ADF8B13C565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61DE-0CBA-4731-B48E-2CB237C52C6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8773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D4F63-897F-41BA-85B0-2ADF8B13C565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61DE-0CBA-4731-B48E-2CB237C52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708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D4F63-897F-41BA-85B0-2ADF8B13C565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61DE-0CBA-4731-B48E-2CB237C52C6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7308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D4F63-897F-41BA-85B0-2ADF8B13C565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61DE-0CBA-4731-B48E-2CB237C52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413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BD4F63-897F-41BA-85B0-2ADF8B13C565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CD661DE-0CBA-4731-B48E-2CB237C52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08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b="1" dirty="0" smtClean="0"/>
              <a:t>«</a:t>
            </a:r>
            <a:r>
              <a:rPr lang="ru-RU" sz="6000" b="1" dirty="0"/>
              <a:t>К</a:t>
            </a:r>
            <a:r>
              <a:rPr lang="ru-RU" sz="6000" b="1" dirty="0" smtClean="0"/>
              <a:t>омната друзей»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Занятие с элементами тренинга для 5-6 классов</a:t>
            </a:r>
          </a:p>
          <a:p>
            <a:r>
              <a:rPr lang="ru-RU" sz="2400" dirty="0" smtClean="0"/>
              <a:t>Проводит: педагог – психолог Помогаева </a:t>
            </a:r>
            <a:r>
              <a:rPr lang="ru-RU" sz="2400" dirty="0"/>
              <a:t>А</a:t>
            </a:r>
            <a:r>
              <a:rPr lang="ru-RU" sz="2400" dirty="0" smtClean="0"/>
              <a:t>.В.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12069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Бег ассоциаций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7254833" cy="342823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Кто такой друг?</a:t>
            </a:r>
          </a:p>
          <a:p>
            <a:r>
              <a:rPr lang="ru-RU" sz="4000" dirty="0" smtClean="0"/>
              <a:t>Что вы себе представляете,</a:t>
            </a:r>
          </a:p>
          <a:p>
            <a:pPr marL="0" indent="0">
              <a:buNone/>
            </a:pPr>
            <a:r>
              <a:rPr lang="ru-RU" sz="4000" dirty="0" smtClean="0"/>
              <a:t>когда слышите это слово?</a:t>
            </a:r>
            <a:endParaRPr lang="ru-RU" sz="4000" dirty="0"/>
          </a:p>
        </p:txBody>
      </p:sp>
      <p:pic>
        <p:nvPicPr>
          <p:cNvPr id="1026" name="Picture 2" descr="https://media.baamboozle.com/uploads/images/95815/1610815700_974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34" y="3472618"/>
            <a:ext cx="3149518" cy="289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211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637748"/>
            <a:ext cx="9601196" cy="6922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Для чего нужен друг (друзья)?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330037"/>
            <a:ext cx="9601196" cy="4833257"/>
          </a:xfrm>
        </p:spPr>
        <p:txBody>
          <a:bodyPr>
            <a:normAutofit fontScale="92500"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ru-RU" sz="2800" b="1" i="1" dirty="0" smtClean="0"/>
              <a:t>«Жилетка» или «Психотерапевт» </a:t>
            </a:r>
            <a:r>
              <a:rPr lang="ru-RU" dirty="0" smtClean="0"/>
              <a:t>(можно прийти пожаловаться, выговориться. Друг выслушает и если надо, даст совет. Можно просто выговориться)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/>
              <a:t>«Кошелёк» или  «банк взаимопомощи</a:t>
            </a:r>
            <a:r>
              <a:rPr lang="ru-RU" dirty="0" smtClean="0"/>
              <a:t>» (всегда можно одолжить денег и вернуть без процентов в любое время)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ru-RU" sz="2800" b="1" i="1" dirty="0" smtClean="0"/>
              <a:t>«Клоун всея Вселенной» </a:t>
            </a:r>
            <a:r>
              <a:rPr lang="ru-RU" dirty="0" smtClean="0"/>
              <a:t>(всегда поднимет настроение, всегда сам на позитиве и умеет развеселить. В его арсенале много анекдотов, веселых историй, иногда занимательных опытов и фокусов, чтобы вам было с ним весело.)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ru-RU" sz="2800" b="1" i="1" dirty="0" smtClean="0"/>
              <a:t>«Скатерть самобранка» </a:t>
            </a:r>
            <a:r>
              <a:rPr lang="ru-RU" dirty="0" smtClean="0"/>
              <a:t>(к этому другу всегда можно прийти в гости и никогда не уйдёте голодным. 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ru-RU" sz="2600" b="1" i="1" dirty="0" smtClean="0"/>
              <a:t>«</a:t>
            </a:r>
            <a:r>
              <a:rPr lang="ru-RU" sz="2600" b="1" i="1" dirty="0" err="1" smtClean="0"/>
              <a:t>Сепергерой</a:t>
            </a:r>
            <a:r>
              <a:rPr lang="ru-RU" sz="2600" b="1" i="1" dirty="0" smtClean="0"/>
              <a:t>» </a:t>
            </a:r>
            <a:r>
              <a:rPr lang="ru-RU" dirty="0" smtClean="0"/>
              <a:t>(всегда выручит, поможет не словом, а делом. Он всегда знает, как можно решить ситуацию, к кому обратиться, что сказать или сделать.)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ru-RU" sz="2600" b="1" i="1" dirty="0" smtClean="0"/>
              <a:t>А какие ещё типы друзей вы знаете?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3518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-b-s.ru/image/cache/catalog/pechati_shtampy/smile-wb-4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6639" y="2576944"/>
            <a:ext cx="2888675" cy="288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5616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«Лица»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76944"/>
            <a:ext cx="7611093" cy="329892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Предлагается фраза.</a:t>
            </a:r>
          </a:p>
          <a:p>
            <a:r>
              <a:rPr lang="ru-RU" sz="3200" dirty="0" smtClean="0"/>
              <a:t>Задача участников с разными эмоциями произнести ее.</a:t>
            </a:r>
          </a:p>
          <a:p>
            <a:r>
              <a:rPr lang="ru-RU" sz="3200" dirty="0" smtClean="0"/>
              <a:t>Задача аудитории угадать, какую эмоцию демонстрирует участник.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07646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709001"/>
            <a:ext cx="9601196" cy="7041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Правила дружбы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591295"/>
            <a:ext cx="10057409" cy="4785754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600" b="1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600" b="1" dirty="0"/>
              <a:t>Доверять другу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600" b="1" dirty="0"/>
              <a:t>Делиться новостями, успехами и неудачами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600" b="1" dirty="0"/>
              <a:t>Уметь хранить чужие секреты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600" b="1" dirty="0"/>
              <a:t>Радоваться вместе с другом его успехам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600" b="1" dirty="0"/>
              <a:t>Предлагать свою помощь, а не ждать просьбы о помощи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600" b="1" dirty="0"/>
              <a:t>Стараться, чтобы другу было приятно в твоём обществе, не создавать неловких ситуаций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600" b="1" dirty="0"/>
              <a:t>Защищать друга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600" b="1" dirty="0"/>
              <a:t>Не критиковать друга в присутствии других людей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600" b="1" dirty="0"/>
              <a:t>Уважать права друга иметь других друзей, кроме тебя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600" b="1" dirty="0"/>
              <a:t>Всегда выполнять свои обещания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7545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768376"/>
            <a:ext cx="9601196" cy="51415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«Угадай друга»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276542"/>
            <a:ext cx="9601196" cy="459333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ru-RU" sz="2800" dirty="0"/>
              <a:t>Один человек выходит из </a:t>
            </a:r>
            <a:r>
              <a:rPr lang="ru-RU" sz="2800" dirty="0" smtClean="0"/>
              <a:t>кабинета, </a:t>
            </a:r>
            <a:r>
              <a:rPr lang="ru-RU" sz="2800" dirty="0"/>
              <a:t>а оставшиеся загадывают </a:t>
            </a:r>
            <a:r>
              <a:rPr lang="ru-RU" sz="2800" dirty="0" smtClean="0"/>
              <a:t>кого-либо </a:t>
            </a:r>
            <a:r>
              <a:rPr lang="ru-RU" sz="2800" dirty="0"/>
              <a:t>из присутствующих в </a:t>
            </a:r>
            <a:r>
              <a:rPr lang="ru-RU" sz="2800" dirty="0" smtClean="0"/>
              <a:t>классе. </a:t>
            </a:r>
            <a:r>
              <a:rPr lang="ru-RU" sz="2800" dirty="0"/>
              <a:t>Вошедший должен угадать, </a:t>
            </a:r>
            <a:r>
              <a:rPr lang="ru-RU" sz="2800" dirty="0" smtClean="0"/>
              <a:t>кого загадал класс. </a:t>
            </a:r>
            <a:r>
              <a:rPr lang="ru-RU" sz="2800" dirty="0"/>
              <a:t>Для этого он может задавать лишь вопросы: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ru-RU" sz="2800" dirty="0"/>
              <a:t>— Что нравится этому человеку?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ru-RU" sz="2800" dirty="0"/>
              <a:t>— Если бы это человек был фруктом, то каким?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ru-RU" sz="2800" dirty="0"/>
              <a:t>— Если бы этот человек был птицей, то какой?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ru-RU" sz="2800" dirty="0"/>
              <a:t>— На какую книгу этот человек похож?</a:t>
            </a:r>
          </a:p>
        </p:txBody>
      </p:sp>
    </p:spTree>
    <p:extLst>
      <p:ext uri="{BB962C8B-B14F-4D97-AF65-F5344CB8AC3E}">
        <p14:creationId xmlns:p14="http://schemas.microsoft.com/office/powerpoint/2010/main" val="2608969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613997"/>
            <a:ext cx="9601196" cy="787291"/>
          </a:xfrm>
        </p:spPr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270660"/>
            <a:ext cx="9601196" cy="4773880"/>
          </a:xfrm>
        </p:spPr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rabicParenR"/>
            </a:pPr>
            <a:r>
              <a:rPr lang="ru-RU" dirty="0" smtClean="0"/>
              <a:t>Друг, это человек, с которым связывают  одинаковые интересы, общение, занятия и прочее.</a:t>
            </a:r>
          </a:p>
          <a:p>
            <a:pPr marL="457200" indent="-457200">
              <a:buFont typeface="+mj-lt"/>
              <a:buAutoNum type="arabicParenR"/>
            </a:pPr>
            <a:r>
              <a:rPr lang="ru-RU" dirty="0" smtClean="0"/>
              <a:t>Каждый друг может содержать в себе несколько «функций». Главное, не злоупотреблять ими!</a:t>
            </a:r>
          </a:p>
          <a:p>
            <a:pPr marL="457200" indent="-457200">
              <a:buFont typeface="+mj-lt"/>
              <a:buAutoNum type="arabicParenR"/>
            </a:pPr>
            <a:r>
              <a:rPr lang="ru-RU" dirty="0" smtClean="0"/>
              <a:t>Поддерживать отношения легко, если соблюдать простые правила.</a:t>
            </a:r>
          </a:p>
          <a:p>
            <a:pPr marL="457200" indent="-457200">
              <a:buFont typeface="+mj-lt"/>
              <a:buAutoNum type="arabicParenR"/>
            </a:pPr>
            <a:r>
              <a:rPr lang="ru-RU" dirty="0" smtClean="0"/>
              <a:t>Отношения с друзьями надо поддерживать постоянно.</a:t>
            </a:r>
          </a:p>
          <a:p>
            <a:pPr marL="457200" indent="-457200">
              <a:buFont typeface="+mj-lt"/>
              <a:buAutoNum type="arabicParenR"/>
            </a:pPr>
            <a:r>
              <a:rPr lang="ru-RU" dirty="0" smtClean="0"/>
              <a:t>Мы все разные и иногда приходится мириться с недостатками друга. В этом нет ничего страшного и нисколько не умоляет его человеческих достоинств.</a:t>
            </a:r>
          </a:p>
          <a:p>
            <a:pPr marL="457200" indent="-457200">
              <a:buFont typeface="+mj-lt"/>
              <a:buAutoNum type="arabicParenR"/>
            </a:pPr>
            <a:r>
              <a:rPr lang="ru-RU" dirty="0" smtClean="0"/>
              <a:t>Другом можно назвать не всякого знакомого или приятеля. Чем лучше вы знаете своего друга, тем вернее вы можете сказать, что он ваш друг и в нужной ситуации вы знаете как помочь и чего ожидать от него.</a:t>
            </a:r>
          </a:p>
          <a:p>
            <a:pPr marL="457200" indent="-457200">
              <a:buFont typeface="+mj-lt"/>
              <a:buAutoNum type="arabicParenR"/>
            </a:pPr>
            <a:endParaRPr lang="ru-RU" dirty="0" smtClean="0"/>
          </a:p>
          <a:p>
            <a:pPr marL="457200" indent="-457200">
              <a:buFont typeface="+mj-lt"/>
              <a:buAutoNum type="arabicParenR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1843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028" y="2692179"/>
            <a:ext cx="9601196" cy="1303867"/>
          </a:xfrm>
        </p:spPr>
        <p:txBody>
          <a:bodyPr>
            <a:noAutofit/>
          </a:bodyPr>
          <a:lstStyle/>
          <a:p>
            <a:r>
              <a:rPr lang="ru-RU" b="1" dirty="0" smtClean="0"/>
              <a:t>Благодарю за </a:t>
            </a:r>
            <a:r>
              <a:rPr lang="ru-RU" b="1" dirty="0"/>
              <a:t>а</a:t>
            </a:r>
            <a:r>
              <a:rPr lang="ru-RU" b="1" dirty="0" smtClean="0"/>
              <a:t>ктивность на уроке.</a:t>
            </a:r>
            <a:br>
              <a:rPr lang="ru-RU" b="1" dirty="0" smtClean="0"/>
            </a:br>
            <a:r>
              <a:rPr lang="ru-RU" b="1" dirty="0" smtClean="0"/>
              <a:t> До новых встреч!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812488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40</TotalTime>
  <Words>473</Words>
  <Application>Microsoft Office PowerPoint</Application>
  <PresentationFormat>Широкоэкранный</PresentationFormat>
  <Paragraphs>45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Garamond</vt:lpstr>
      <vt:lpstr>Натуральные материалы</vt:lpstr>
      <vt:lpstr>«Комната друзей»</vt:lpstr>
      <vt:lpstr>Бег ассоциаций</vt:lpstr>
      <vt:lpstr>Для чего нужен друг (друзья)?</vt:lpstr>
      <vt:lpstr>Игра «Лица»</vt:lpstr>
      <vt:lpstr>Правила дружбы</vt:lpstr>
      <vt:lpstr>Игра «Угадай друга»</vt:lpstr>
      <vt:lpstr>Выводы:</vt:lpstr>
      <vt:lpstr>Благодарю за активность на уроке.  До новых встреч!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«Комната друзей»</dc:title>
  <dc:creator>User Windows</dc:creator>
  <cp:lastModifiedBy>User Windows</cp:lastModifiedBy>
  <cp:revision>5</cp:revision>
  <dcterms:created xsi:type="dcterms:W3CDTF">2022-10-11T01:39:44Z</dcterms:created>
  <dcterms:modified xsi:type="dcterms:W3CDTF">2022-10-11T02:20:14Z</dcterms:modified>
</cp:coreProperties>
</file>