
<file path=[Content_Types].xml><?xml version="1.0" encoding="utf-8"?>
<Types xmlns="http://schemas.openxmlformats.org/package/2006/content-types">
  <Default ContentType="image/jpeg" Extension="jpeg"/>
  <Default ContentType="application/vnd.openxmlformats-package.relationships+xml" Extension="rels"/>
  <Default ContentType="application/xml" Extension="xml"/>
  <Default ContentType="audio/wav" Extension="wav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5" autoAdjust="0"/>
    <p:restoredTop sz="94683" autoAdjust="0"/>
  </p:normalViewPr>
  <p:slideViewPr>
    <p:cSldViewPr>
      <p:cViewPr varScale="1">
        <p:scale>
          <a:sx n="72" d="100"/>
          <a:sy n="72" d="100"/>
        </p:scale>
        <p:origin x="-14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221713-D02B-4CB9-83E4-392E957D1D48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C3B8B-0E51-4E9C-83B2-9E8960160B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569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C3B8B-0E51-4E9C-83B2-9E8960160BDC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8106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9131-423D-454B-8E88-A38C8617581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39C39A-872A-424B-BFAB-59A459B4D74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1" name="chimes.wav"/>
          </p:stSnd>
        </p:sndAc>
      </p:transition>
    </mc:Choice>
    <mc:Fallback xmlns="">
      <p:transition spd="slow" advClick="0" advTm="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9131-423D-454B-8E88-A38C8617581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9C39A-872A-424B-BFAB-59A459B4D7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1" name="chimes.wav"/>
          </p:stSnd>
        </p:sndAc>
      </p:transition>
    </mc:Choice>
    <mc:Fallback xmlns="">
      <p:transition spd="slow" advClick="0" advTm="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9131-423D-454B-8E88-A38C8617581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9C39A-872A-424B-BFAB-59A459B4D74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1" name="chimes.wav"/>
          </p:stSnd>
        </p:sndAc>
      </p:transition>
    </mc:Choice>
    <mc:Fallback xmlns="">
      <p:transition spd="slow" advClick="0" advTm="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9131-423D-454B-8E88-A38C8617581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39C39A-872A-424B-BFAB-59A459B4D74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1" name="chimes.wav"/>
          </p:stSnd>
        </p:sndAc>
      </p:transition>
    </mc:Choice>
    <mc:Fallback xmlns="">
      <p:transition spd="slow" advClick="0" advTm="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9131-423D-454B-8E88-A38C8617581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39C39A-872A-424B-BFAB-59A459B4D74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1" name="chimes.wav"/>
          </p:stSnd>
        </p:sndAc>
      </p:transition>
    </mc:Choice>
    <mc:Fallback xmlns="">
      <p:transition spd="slow" advClick="0" advTm="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9131-423D-454B-8E88-A38C8617581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39C39A-872A-424B-BFAB-59A459B4D74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1" name="chimes.wav"/>
          </p:stSnd>
        </p:sndAc>
      </p:transition>
    </mc:Choice>
    <mc:Fallback xmlns="">
      <p:transition spd="slow" advClick="0" advTm="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9131-423D-454B-8E88-A38C8617581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39C39A-872A-424B-BFAB-59A459B4D74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1" name="chimes.wav"/>
          </p:stSnd>
        </p:sndAc>
      </p:transition>
    </mc:Choice>
    <mc:Fallback xmlns="">
      <p:transition spd="slow" advClick="0" advTm="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9131-423D-454B-8E88-A38C8617581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39C39A-872A-424B-BFAB-59A459B4D74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1" name="chimes.wav"/>
          </p:stSnd>
        </p:sndAc>
      </p:transition>
    </mc:Choice>
    <mc:Fallback xmlns="">
      <p:transition spd="slow" advClick="0" advTm="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9131-423D-454B-8E88-A38C8617581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39C39A-872A-424B-BFAB-59A459B4D742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1" name="chimes.wav"/>
          </p:stSnd>
        </p:sndAc>
      </p:transition>
    </mc:Choice>
    <mc:Fallback xmlns="">
      <p:transition spd="slow" advClick="0" advTm="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9131-423D-454B-8E88-A38C8617581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39C39A-872A-424B-BFAB-59A459B4D74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1" name="chimes.wav"/>
          </p:stSnd>
        </p:sndAc>
      </p:transition>
    </mc:Choice>
    <mc:Fallback xmlns="">
      <p:transition spd="slow" advClick="0" advTm="5000">
        <p:fade/>
        <p:sndAc>
          <p:stSnd>
            <p:snd r:embed="rId3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79131-423D-454B-8E88-A38C8617581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39C39A-872A-424B-BFAB-59A459B4D742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1" name="chimes.wav"/>
          </p:stSnd>
        </p:sndAc>
      </p:transition>
    </mc:Choice>
    <mc:Fallback xmlns="">
      <p:transition spd="slow" advClick="0" advTm="5000">
        <p:fade/>
        <p:sndAc>
          <p:stSnd>
            <p:snd r:embed="rId3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D2779131-423D-454B-8E88-A38C8617581D}" type="datetimeFigureOut">
              <a:rPr lang="ru-RU" smtClean="0"/>
              <a:t>29.10.2014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5139C39A-872A-424B-BFAB-59A459B4D74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13" name="chimes.wav"/>
          </p:stSnd>
        </p:sndAc>
      </p:transition>
    </mc:Choice>
    <mc:Fallback xmlns="">
      <p:transition spd="slow" advClick="0" advTm="5000">
        <p:fade/>
        <p:sndAc>
          <p:stSnd>
            <p:snd r:embed="rId14" name="chimes.wav"/>
          </p:stSnd>
        </p:sndAc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61172" y="764704"/>
            <a:ext cx="7772400" cy="650503"/>
          </a:xfrm>
        </p:spPr>
        <p:txBody>
          <a:bodyPr>
            <a:noAutofit/>
          </a:bodyPr>
          <a:lstStyle/>
          <a:p>
            <a:r>
              <a:rPr lang="ru-RU" sz="4800" dirty="0" smtClean="0"/>
              <a:t>КРАСАВИЦА      ДЖИДА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:\джида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1556792"/>
            <a:ext cx="8096250" cy="5023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640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71600" y="685801"/>
            <a:ext cx="7258000" cy="5191471"/>
          </a:xfrm>
        </p:spPr>
        <p:txBody>
          <a:bodyPr>
            <a:normAutofit/>
          </a:bodyPr>
          <a:lstStyle/>
          <a:p>
            <a:pPr marL="18288" indent="0" algn="ctr">
              <a:buNone/>
            </a:pPr>
            <a:r>
              <a:rPr lang="ru-RU" sz="7200" dirty="0" smtClean="0"/>
              <a:t>СПАСИБО     ЗА ВНИМАНИЕ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995745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2" name="chimes.wav"/>
          </p:stSnd>
        </p:sndAc>
      </p:transition>
    </mc:Choice>
    <mc:Fallback xmlns="">
      <p:transition spd="slow" advClick="0" advTm="5000">
        <p:fade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:\джида\Джид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8280920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08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2" name="chimes.wav"/>
          </p:stSnd>
        </p:sndAc>
      </p:transition>
    </mc:Choice>
    <mc:Fallback xmlns="">
      <p:transition spd="slow" advClick="0" advTm="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:\джида\320px-Закаменский_пейзаж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5808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171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2" name="chimes.wav"/>
          </p:stSnd>
        </p:sndAc>
      </p:transition>
    </mc:Choice>
    <mc:Fallback xmlns="">
      <p:transition spd="slow" advClick="0" advTm="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:\джида\612042 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064896" cy="621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945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2" name="chimes.wav"/>
          </p:stSnd>
        </p:sndAc>
      </p:transition>
    </mc:Choice>
    <mc:Fallback xmlns="">
      <p:transition spd="slow" advClick="0" advTm="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H:\джида\d41d3b7cecc700e26ad989ccb0ec0e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096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2" name="chimes.wav"/>
          </p:stSnd>
        </p:sndAc>
      </p:transition>
    </mc:Choice>
    <mc:Fallback xmlns="">
      <p:transition spd="slow" advClick="0" advTm="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:\джида\Р._Джида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603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083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3" name="chimes.wav"/>
          </p:stSnd>
        </p:sndAc>
      </p:transition>
    </mc:Choice>
    <mc:Fallback xmlns="">
      <p:transition spd="slow" advClick="0" advTm="5000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Pictures\36760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208912" cy="58655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8214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2" name="chimes.wav"/>
          </p:stSnd>
        </p:sndAc>
      </p:transition>
    </mc:Choice>
    <mc:Fallback xmlns="">
      <p:transition spd="slow" advClick="0" advTm="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admin\Pictures\4701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208912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89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2" name="chimes.wav"/>
          </p:stSnd>
        </p:sndAc>
      </p:transition>
    </mc:Choice>
    <mc:Fallback xmlns="">
      <p:transition spd="slow" advClick="0" advTm="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admin\Pictures\93696083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2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197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advClick="0" advTm="5000">
        <p14:vortex dir="r"/>
        <p:sndAc>
          <p:stSnd>
            <p:snd r:embed="rId2" name="chimes.wav"/>
          </p:stSnd>
        </p:sndAc>
      </p:transition>
    </mc:Choice>
    <mc:Fallback xmlns="">
      <p:transition spd="slow" advClick="0" advTm="5000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51</TotalTime>
  <Words>6</Words>
  <Application>Microsoft Office PowerPoint</Application>
  <PresentationFormat>Экран (4:3)</PresentationFormat>
  <Paragraphs>3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Базовая</vt:lpstr>
      <vt:lpstr>КРАСАВИЦА      ДЖИДА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КРАСАВИЦА      ДЖИДА</dc:title>
  <dc:creator>admin</dc:creator>
  <cp:lastModifiedBy>admin</cp:lastModifiedBy>
  <cp:revision>9</cp:revision>
  <dcterms:created xsi:type="dcterms:W3CDTF">2014-10-29T12:15:55Z</dcterms:created>
  <dcterms:modified xsi:type="dcterms:W3CDTF">2014-10-29T13:15:19Z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1045532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