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5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31640" y="4005064"/>
            <a:ext cx="6400800" cy="1600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Спицин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Леонид, 6 лет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«Звездочки»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Кочетова Н.В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Полезные ископаемые. Богатства </a:t>
            </a:r>
            <a:r>
              <a:rPr lang="ru-RU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Закаменского</a:t>
            </a: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района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27584" y="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  <a:latin typeface="+mj-lt"/>
                <a:ea typeface="+mj-ea"/>
                <a:cs typeface="+mj-cs"/>
              </a:rPr>
              <a:t>Знатоки</a:t>
            </a:r>
            <a:r>
              <a:rPr kumimoji="0" lang="ru-RU" sz="4400" b="1" i="0" u="none" strike="noStrike" kern="1200" normalizeH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  <a:latin typeface="+mj-lt"/>
                <a:ea typeface="+mj-ea"/>
                <a:cs typeface="+mj-cs"/>
              </a:rPr>
              <a:t> родного края</a:t>
            </a:r>
            <a:endParaRPr kumimoji="0" lang="ru-RU" sz="4400" b="1" i="0" u="none" strike="noStrike" kern="120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 нас в районе есть не только вольфрам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user\Downloads\видео Гос-экзаменов\zol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3794579" cy="2520280"/>
          </a:xfrm>
          <a:prstGeom prst="rect">
            <a:avLst/>
          </a:prstGeom>
          <a:noFill/>
        </p:spPr>
      </p:pic>
      <p:pic>
        <p:nvPicPr>
          <p:cNvPr id="9219" name="Picture 3" descr="C:\Users\user\Downloads\видео Гос-экзаменов\b9875ef20d596d50dea4cb4f3bccae5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988840"/>
            <a:ext cx="3658666" cy="3658666"/>
          </a:xfrm>
          <a:prstGeom prst="rect">
            <a:avLst/>
          </a:prstGeom>
          <a:noFill/>
        </p:spPr>
      </p:pic>
      <p:pic>
        <p:nvPicPr>
          <p:cNvPr id="9220" name="Picture 4" descr="C:\Users\user\Downloads\видео Гос-экзаменов\452001095-ligni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149080"/>
            <a:ext cx="3077950" cy="198429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dirty="0" lang="ru-RU" smtClean="0"/>
              <a:t>Мой дедушка –</a:t>
            </a:r>
            <a:br>
              <a:rPr dirty="0" lang="ru-RU" smtClean="0"/>
            </a:br>
            <a:r>
              <a:rPr dirty="0" err="1" lang="ru-RU" smtClean="0"/>
              <a:t>Спицин</a:t>
            </a:r>
            <a:r>
              <a:rPr dirty="0" lang="ru-RU" smtClean="0"/>
              <a:t> Сергей Викторович – </a:t>
            </a:r>
            <a:br>
              <a:rPr dirty="0" lang="ru-RU" smtClean="0"/>
            </a:br>
            <a:r>
              <a:rPr dirty="0" lang="ru-RU" smtClean="0"/>
              <a:t>главный геолог АО «Закаменск»</a:t>
            </a:r>
            <a:endParaRPr dirty="0"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 sz="quarter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descr="C:\Users\user\Downloads\IMG-20220323-WA0000.jpg" id="10242" name="Picture 2"/>
          <p:cNvPicPr>
            <a:picLocks noChangeArrowheads="1" noChangeAspect="1"/>
          </p:cNvPicPr>
          <p:nvPr/>
        </p:nvPicPr>
        <p:blipFill>
          <a:blip cstate="print" r:embed="rId2"/>
          <a:srcRect b="76" r="45"/>
          <a:stretch>
            <a:fillRect/>
          </a:stretch>
        </p:blipFill>
        <p:spPr bwMode="auto">
          <a:xfrm>
            <a:off x="2915816" y="1844824"/>
            <a:ext cx="3384376" cy="477794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dirty="0" lang="ru-RU" smtClean="0"/>
              <a:t>Мой прадедушка – </a:t>
            </a:r>
            <a:br>
              <a:rPr dirty="0" lang="ru-RU" smtClean="0"/>
            </a:br>
            <a:r>
              <a:rPr dirty="0" lang="ru-RU" smtClean="0"/>
              <a:t>Виктор Николаевич – был главным инженером </a:t>
            </a:r>
            <a:r>
              <a:rPr dirty="0" err="1" lang="ru-RU" smtClean="0"/>
              <a:t>Закаменского</a:t>
            </a:r>
            <a:r>
              <a:rPr dirty="0" lang="ru-RU" smtClean="0"/>
              <a:t> района</a:t>
            </a:r>
            <a:endParaRPr dirty="0"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 sz="quarter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descr="C:\Users\user\Downloads\IMG_20220323_075522.jpg" id="11266" name="Picture 2"/>
          <p:cNvPicPr>
            <a:picLocks noChangeArrowheads="1" noChangeAspect="1"/>
          </p:cNvPicPr>
          <p:nvPr/>
        </p:nvPicPr>
        <p:blipFill>
          <a:blip cstate="print" r:embed="rId2"/>
          <a:srcRect b="59" l="36" r="16" t="48"/>
          <a:stretch>
            <a:fillRect/>
          </a:stretch>
        </p:blipFill>
        <p:spPr bwMode="auto">
          <a:xfrm>
            <a:off x="3131840" y="2223303"/>
            <a:ext cx="3456384" cy="463469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dirty="0" lang="ru-RU" smtClean="0"/>
              <a:t>Моя тетя – Светлана Анатольевна – главный маркшейдер АО «Закаменск»</a:t>
            </a:r>
            <a:endParaRPr dirty="0"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 sz="quarter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descr="C:\Users\user\Downloads\Screenshot_20220323_075708_com.whatsapp.jpg" id="12290" name="Picture 2"/>
          <p:cNvPicPr>
            <a:picLocks noChangeArrowheads="1" noChangeAspect="1"/>
          </p:cNvPicPr>
          <p:nvPr/>
        </p:nvPicPr>
        <p:blipFill>
          <a:blip cstate="print" r:embed="rId2"/>
          <a:srcRect b="22" r="41" t="55"/>
          <a:stretch>
            <a:fillRect/>
          </a:stretch>
        </p:blipFill>
        <p:spPr bwMode="auto">
          <a:xfrm>
            <a:off x="2771800" y="1628800"/>
            <a:ext cx="3816424" cy="426131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dirty="0" lang="ru-RU" smtClean="0"/>
              <a:t>Мой дядя Григорий –</a:t>
            </a:r>
            <a:br>
              <a:rPr dirty="0" lang="ru-RU" smtClean="0"/>
            </a:br>
            <a:r>
              <a:rPr dirty="0" lang="ru-RU" smtClean="0"/>
              <a:t>инженер-обогатитель</a:t>
            </a:r>
            <a:endParaRPr dirty="0"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 sz="quarter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descr="C:\Users\user\Downloads\IMG-20220323-WA0001.jpg" id="13314" name="Picture 2"/>
          <p:cNvPicPr>
            <a:picLocks noChangeArrowheads="1" noChangeAspect="1"/>
          </p:cNvPicPr>
          <p:nvPr/>
        </p:nvPicPr>
        <p:blipFill>
          <a:blip cstate="print" r:embed="rId2"/>
          <a:srcRect t="1"/>
          <a:stretch>
            <a:fillRect/>
          </a:stretch>
        </p:blipFill>
        <p:spPr bwMode="auto">
          <a:xfrm>
            <a:off x="2555776" y="1412776"/>
            <a:ext cx="4392488" cy="435316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Наша земля и по сей день хранит в себе большие богатства, а любые камни, которые встречаются нам на пути, имеют свое название и пользу для людей</a:t>
            </a:r>
            <a:endParaRPr lang="ru-RU" sz="3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492896"/>
            <a:ext cx="7772400" cy="35269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Downloads\видео Гос-экзаменов\природа.jpg" id="1027" name="Picture 3"/>
          <p:cNvPicPr>
            <a:picLocks noChangeArrowheads="1" noChangeAspect="1"/>
          </p:cNvPicPr>
          <p:nvPr/>
        </p:nvPicPr>
        <p:blipFill>
          <a:blip cstate="print" r:embed="rId2"/>
          <a:srcRect b="96" r="-58"/>
          <a:stretch>
            <a:fillRect/>
          </a:stretch>
        </p:blipFill>
        <p:spPr bwMode="auto">
          <a:xfrm>
            <a:off x="1907704" y="1484784"/>
            <a:ext cx="5832648" cy="4824536"/>
          </a:xfrm>
          <a:prstGeom prst="rect">
            <a:avLst/>
          </a:prstGeom>
          <a:noFill/>
        </p:spPr>
      </p:pic>
      <p:pic>
        <p:nvPicPr>
          <p:cNvPr descr="C:\Users\user\Downloads\видео Гос-экзаменов\природа 2.jpg" id="1026" name="Picture 2"/>
          <p:cNvPicPr>
            <a:picLocks noChangeArrowheads="1" noChangeAspect="1"/>
          </p:cNvPicPr>
          <p:nvPr/>
        </p:nvPicPr>
        <p:blipFill>
          <a:blip cstate="print" r:embed="rId3"/>
          <a:srcRect b="96" r="106"/>
          <a:stretch>
            <a:fillRect/>
          </a:stretch>
        </p:blipFill>
        <p:spPr bwMode="auto">
          <a:xfrm>
            <a:off x="1907704" y="1484784"/>
            <a:ext cx="5832648" cy="4824536"/>
          </a:xfrm>
          <a:prstGeom prst="rect">
            <a:avLst/>
          </a:prstGeom>
          <a:noFill/>
        </p:spPr>
      </p:pic>
      <p:pic>
        <p:nvPicPr>
          <p:cNvPr descr="C:\Users\user\Downloads\видео Гос-экзаменов\6f8b73ca4b64497e5346da79574234d5.jpg" id="1028" name="Picture 4"/>
          <p:cNvPicPr>
            <a:picLocks noChangeArrowheads="1" noChangeAspect="1"/>
          </p:cNvPicPr>
          <p:nvPr/>
        </p:nvPicPr>
        <p:blipFill>
          <a:blip cstate="print" r:embed="rId4"/>
          <a:srcRect l="103" r="105"/>
          <a:stretch>
            <a:fillRect/>
          </a:stretch>
        </p:blipFill>
        <p:spPr bwMode="auto">
          <a:xfrm>
            <a:off x="1907704" y="1484784"/>
            <a:ext cx="5832648" cy="48985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dirty="0" lang="ru-RU" smtClean="0" sz="3200"/>
              <a:t>С давних времен наша </a:t>
            </a:r>
            <a:r>
              <a:rPr dirty="0" err="1" lang="ru-RU" smtClean="0" sz="3200"/>
              <a:t>Закаменская</a:t>
            </a:r>
            <a:r>
              <a:rPr dirty="0" lang="ru-RU" smtClean="0" sz="3200"/>
              <a:t> земля хранит в себе большие богатства</a:t>
            </a:r>
            <a:endParaRPr dirty="0" lang="ru-RU" sz="3200"/>
          </a:p>
        </p:txBody>
      </p:sp>
      <p:sp>
        <p:nvSpPr>
          <p:cNvPr id="3" name="Содержимое 2"/>
          <p:cNvSpPr>
            <a:spLocks noGrp="1"/>
          </p:cNvSpPr>
          <p:nvPr>
            <p:ph idx="1" sz="quarter"/>
          </p:nvPr>
        </p:nvSpPr>
        <p:spPr>
          <a:xfrm>
            <a:off x="914400" y="1556792"/>
            <a:ext cx="7762056" cy="4463008"/>
          </a:xfrm>
        </p:spPr>
        <p:txBody>
          <a:bodyPr/>
          <a:lstStyle/>
          <a:p>
            <a:endParaRPr dirty="0" lang="ru-RU"/>
          </a:p>
        </p:txBody>
      </p:sp>
    </p:spTree>
  </p:cSld>
  <p:clrMapOvr>
    <a:masterClrMapping/>
  </p:clrMapOvr>
  <p:transition>
    <p:fade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2000"/>
                            </p:stCondLst>
                            <p:childTnLst>
                              <p:par>
                                <p:cTn fill="hold" id="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 id="11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">
                            <p:stCondLst>
                              <p:cond delay="7000"/>
                            </p:stCondLst>
                            <p:childTnLst>
                              <p:par>
                                <p:cTn fill="hold" id="13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0" id="15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Кристаллы вольфрамита в кварце</a:t>
            </a:r>
            <a:endParaRPr lang="ru-RU" dirty="0"/>
          </a:p>
        </p:txBody>
      </p:sp>
      <p:pic>
        <p:nvPicPr>
          <p:cNvPr id="4" name="Содержимое 3" descr="120379-51305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447800"/>
            <a:ext cx="4572000" cy="4572000"/>
          </a:xfrm>
        </p:spPr>
      </p:pic>
      <p:pic>
        <p:nvPicPr>
          <p:cNvPr id="2050" name="Picture 2" descr="C:\Users\user\Downloads\видео Гос-экзаменов\70d640863cd0dcdb23b4707b98565ec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844824"/>
            <a:ext cx="6713984" cy="403398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5144" y="764704"/>
            <a:ext cx="4618856" cy="4882554"/>
          </a:xfrm>
        </p:spPr>
        <p:txBody>
          <a:bodyPr>
            <a:noAutofit/>
          </a:bodyPr>
          <a:lstStyle/>
          <a:p>
            <a:r>
              <a:rPr dirty="0" lang="ru-RU" smtClean="0" sz="3200"/>
              <a:t>В 1932 году геологоразведочная партия во главе с Марией Васильевной </a:t>
            </a:r>
            <a:r>
              <a:rPr dirty="0" err="1" lang="ru-RU" smtClean="0" sz="3200"/>
              <a:t>Бесовой</a:t>
            </a:r>
            <a:r>
              <a:rPr dirty="0" lang="ru-RU" smtClean="0" sz="3200"/>
              <a:t> вскрыли  первую большую кварцевую жилу с кристаллами вольфрамита</a:t>
            </a:r>
            <a:endParaRPr dirty="0" lang="ru-RU" sz="3200"/>
          </a:p>
        </p:txBody>
      </p:sp>
      <p:pic>
        <p:nvPicPr>
          <p:cNvPr descr="C:\Users\user\Downloads\видео Гос-экзаменов\img4.jpg" id="3074" name="Picture 2"/>
          <p:cNvPicPr>
            <a:picLocks noChangeArrowheads="1" noChangeAspect="1"/>
          </p:cNvPicPr>
          <p:nvPr/>
        </p:nvPicPr>
        <p:blipFill>
          <a:blip cstate="print" r:embed="rId2"/>
          <a:srcRect b="85" l="209" r="121" t="154"/>
          <a:stretch>
            <a:fillRect/>
          </a:stretch>
        </p:blipFill>
        <p:spPr bwMode="auto">
          <a:xfrm>
            <a:off x="539552" y="836712"/>
            <a:ext cx="3816424" cy="494116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Шахта рудника «</a:t>
            </a:r>
            <a:r>
              <a:rPr lang="ru-RU" dirty="0" err="1" smtClean="0"/>
              <a:t>Холтосон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ownloads\видео Гос-экзаменов\scale_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7236804" cy="482453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рядом </a:t>
            </a:r>
            <a:r>
              <a:rPr lang="ru-RU" dirty="0" err="1" smtClean="0"/>
              <a:t>неспеша</a:t>
            </a:r>
            <a:r>
              <a:rPr lang="ru-RU" dirty="0" smtClean="0"/>
              <a:t> рос наш город Закаменск…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ownloads\видео Гос-экзаменов\hdvav3bnzy5zpv1d7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6658488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Вольфрам - очень ценный металл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C:\Users\user\Downloads\видео Гос-экзаменов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988840"/>
            <a:ext cx="4243016" cy="333603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57018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Каждый третий танк во времена Великой Отечественной войны был выпущен из стали с нашим вольфрамом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772816"/>
            <a:ext cx="7772400" cy="42469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ser\Downloads\видео Гос-экзаменов\kv13_07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72816"/>
            <a:ext cx="7092280" cy="485516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49817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 так же вольфрам применяют для изготовления нити для лампы накаливания</a:t>
            </a:r>
            <a:endParaRPr lang="ru-RU" dirty="0"/>
          </a:p>
        </p:txBody>
      </p:sp>
      <p:pic>
        <p:nvPicPr>
          <p:cNvPr id="7" name="Содержимое 6" descr="okld8UPNSIs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53934" y="1700213"/>
            <a:ext cx="6493331" cy="431958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112</TotalTime>
  <Words>163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Справедливость</vt:lpstr>
      <vt:lpstr>Полезные ископаемые. Богатства Закаменского района</vt:lpstr>
      <vt:lpstr>С давних времен наша Закаменская земля хранит в себе большие богатства</vt:lpstr>
      <vt:lpstr>Кристаллы вольфрамита в кварце</vt:lpstr>
      <vt:lpstr>В 1932 году геологоразведочная партия во главе с Марией Васильевной Бесовой вскрыли  первую большую кварцевую жилу с кристаллами вольфрамита</vt:lpstr>
      <vt:lpstr>Шахта рудника «Холтосон»</vt:lpstr>
      <vt:lpstr>А рядом неспеша рос наш город Закаменск…</vt:lpstr>
      <vt:lpstr>Вольфрам - очень ценный металл</vt:lpstr>
      <vt:lpstr>Каждый третий танк во времена Великой Отечественной войны был выпущен из стали с нашим вольфрамом</vt:lpstr>
      <vt:lpstr>А так же вольфрам применяют для изготовления нити для лампы накаливания</vt:lpstr>
      <vt:lpstr>У нас в районе есть не только вольфрам</vt:lpstr>
      <vt:lpstr>Мой дедушка – Спицин Сергей Викторович –  главный геолог АО «Закаменск»</vt:lpstr>
      <vt:lpstr>Мой прадедушка –  Виктор Николаевич – был главным инженером Закаменского района</vt:lpstr>
      <vt:lpstr>Моя тетя – Светлана Анатольевна – главный маркшейдер АО «Закаменск»</vt:lpstr>
      <vt:lpstr>Мой дядя Григорий – инженер-обогатитель</vt:lpstr>
      <vt:lpstr>Заключение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Полезные ископаемые. Богатства Закаменского района</dc:title>
  <dc:creator>user</dc:creator>
  <cp:lastModifiedBy>дет сад</cp:lastModifiedBy>
  <cp:revision>14</cp:revision>
  <dcterms:created xsi:type="dcterms:W3CDTF">2022-03-22T22:16:28Z</dcterms:created>
  <dcterms:modified xsi:type="dcterms:W3CDTF">2023-05-24T07:29:52Z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776273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