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flipH="1">
            <a:off x="0" y="0"/>
            <a:ext cx="2438400" cy="6858000"/>
          </a:xfrm>
          <a:custGeom>
            <a:avLst/>
            <a:gdLst>
              <a:gd name="T0" fmla="*/ 3038475 w 1914"/>
              <a:gd name="T1" fmla="*/ 14258 h 4329"/>
              <a:gd name="T2" fmla="*/ 3038475 w 1914"/>
              <a:gd name="T3" fmla="*/ 6858000 h 4329"/>
              <a:gd name="T4" fmla="*/ 323850 w 1914"/>
              <a:gd name="T5" fmla="*/ 6854832 h 4329"/>
              <a:gd name="T6" fmla="*/ 0 w 1914"/>
              <a:gd name="T7" fmla="*/ 0 h 4329"/>
              <a:gd name="T8" fmla="*/ 3038475 w 1914"/>
              <a:gd name="T9" fmla="*/ 14258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A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10800000" algn="ctr" rotWithShape="0">
                    <a:srgbClr val="000000">
                      <a:alpha val="45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5127" name="Picture 7" descr="j04387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3028950" cy="4038600"/>
          </a:xfrm>
          <a:prstGeom prst="rect">
            <a:avLst/>
          </a:prstGeom>
          <a:noFill/>
          <a:ln w="9525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Rectangle 12"/>
          <p:cNvSpPr>
            <a:spLocks noChangeArrowheads="1"/>
          </p:cNvSpPr>
          <p:nvPr/>
        </p:nvSpPr>
        <p:spPr bwMode="gray">
          <a:xfrm rot="5400000">
            <a:off x="4395787" y="1166813"/>
            <a:ext cx="352425" cy="914400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5000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ObliqueTop"/>
            <a:lightRig rig="legacyFlat2" dir="t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gray">
          <a:xfrm rot="5400000">
            <a:off x="4510087" y="-3138487"/>
            <a:ext cx="123825" cy="914400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5000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2" dir="b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5138" name="Picture 18" descr="65R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53975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9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3124200" y="1752600"/>
            <a:ext cx="6019800" cy="9906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495800" y="3048000"/>
            <a:ext cx="46482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4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00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0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2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1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52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84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59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6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 flipH="1">
            <a:off x="0" y="0"/>
            <a:ext cx="838200" cy="6858000"/>
          </a:xfrm>
          <a:custGeom>
            <a:avLst/>
            <a:gdLst>
              <a:gd name="T0" fmla="*/ 3038475 w 1914"/>
              <a:gd name="T1" fmla="*/ 14258 h 4329"/>
              <a:gd name="T2" fmla="*/ 3038475 w 1914"/>
              <a:gd name="T3" fmla="*/ 6858000 h 4329"/>
              <a:gd name="T4" fmla="*/ 323850 w 1914"/>
              <a:gd name="T5" fmla="*/ 6854832 h 4329"/>
              <a:gd name="T6" fmla="*/ 0 w 1914"/>
              <a:gd name="T7" fmla="*/ 0 h 4329"/>
              <a:gd name="T8" fmla="*/ 3038475 w 1914"/>
              <a:gd name="T9" fmla="*/ 14258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A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10800000" algn="ctr" rotWithShape="0">
                    <a:srgbClr val="000000">
                      <a:alpha val="45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 rot="5400000">
            <a:off x="4495800" y="2209800"/>
            <a:ext cx="152400" cy="914400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5000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ObliqueTop"/>
            <a:lightRig rig="legacyFlat2" dir="t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 rot="5400000">
            <a:off x="4534694" y="-3190081"/>
            <a:ext cx="74612" cy="914400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5000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2" dir="b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37" name="Picture 13" descr="j04369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059832" y="2204864"/>
            <a:ext cx="6019800" cy="990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Макет 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«Как работают наши легкие»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292080" y="4005064"/>
            <a:ext cx="3563888" cy="1245096"/>
          </a:xfrm>
        </p:spPr>
        <p:txBody>
          <a:bodyPr/>
          <a:lstStyle/>
          <a:p>
            <a:pPr algn="l"/>
            <a:r>
              <a:rPr lang="ru-RU" sz="1400" dirty="0" smtClean="0"/>
              <a:t>Подготовили:</a:t>
            </a:r>
          </a:p>
          <a:p>
            <a:pPr algn="l"/>
            <a:r>
              <a:rPr lang="ru-RU" sz="1400" dirty="0" smtClean="0"/>
              <a:t>Воспитанница подготовительной группы</a:t>
            </a:r>
          </a:p>
          <a:p>
            <a:pPr algn="l"/>
            <a:r>
              <a:rPr lang="ru-RU" sz="1400" dirty="0" err="1" smtClean="0"/>
              <a:t>Шумских</a:t>
            </a:r>
            <a:r>
              <a:rPr lang="ru-RU" sz="1400" dirty="0" smtClean="0"/>
              <a:t> Анастасия</a:t>
            </a:r>
          </a:p>
          <a:p>
            <a:pPr algn="l"/>
            <a:r>
              <a:rPr lang="ru-RU" sz="1400" dirty="0" smtClean="0"/>
              <a:t>Воспитатель Еремина Алёна Сергеевна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43722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700808"/>
            <a:ext cx="4176464" cy="295232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Спасибо за внимание!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2780928"/>
            <a:ext cx="3785617" cy="3648456"/>
          </a:xfrm>
        </p:spPr>
      </p:pic>
    </p:spTree>
    <p:extLst>
      <p:ext uri="{BB962C8B-B14F-4D97-AF65-F5344CB8AC3E}">
        <p14:creationId xmlns:p14="http://schemas.microsoft.com/office/powerpoint/2010/main" val="24812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Цель: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узнать</a:t>
            </a:r>
            <a:r>
              <a:rPr lang="ru-RU" dirty="0"/>
              <a:t>, </a:t>
            </a:r>
            <a:r>
              <a:rPr lang="ru-RU" dirty="0" smtClean="0"/>
              <a:t>название профессии врача, который лечит болезни легких и узнать как работают легкие с помощью создания макета.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Задачи проекта: </a:t>
            </a:r>
          </a:p>
          <a:p>
            <a:r>
              <a:rPr lang="ru-RU" dirty="0" smtClean="0"/>
              <a:t>При поддержке родителей и педагога выяснить название</a:t>
            </a:r>
            <a:r>
              <a:rPr lang="ru-RU" dirty="0"/>
              <a:t> профессии врача, который лечит болезни </a:t>
            </a:r>
            <a:r>
              <a:rPr lang="ru-RU" dirty="0" smtClean="0"/>
              <a:t>легких</a:t>
            </a:r>
          </a:p>
          <a:p>
            <a:r>
              <a:rPr lang="ru-RU" dirty="0" smtClean="0"/>
              <a:t>Создать макет, показывающий как дышат легкие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69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06392"/>
            <a:ext cx="3696647" cy="490841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700808"/>
            <a:ext cx="2664296" cy="4468576"/>
          </a:xfrm>
        </p:spPr>
      </p:pic>
    </p:spTree>
    <p:extLst>
      <p:ext uri="{BB962C8B-B14F-4D97-AF65-F5344CB8AC3E}">
        <p14:creationId xmlns:p14="http://schemas.microsoft.com/office/powerpoint/2010/main" val="71619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Читаем и беседуем о профессии врача и работе наших органов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052736"/>
            <a:ext cx="2736304" cy="306458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9217" y="1158238"/>
            <a:ext cx="4504074" cy="2592288"/>
          </a:xfrm>
        </p:spPr>
      </p:pic>
      <p:pic>
        <p:nvPicPr>
          <p:cNvPr id="1026" name="Picture 2" descr="C:\Users\User\Desktop\шумских\2023-01-18 17-26-2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1" y="4232322"/>
            <a:ext cx="3960439" cy="239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шумских\2023-01-18 17-16-5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214137">
            <a:off x="4687994" y="4099612"/>
            <a:ext cx="1903886" cy="23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шумских\2023-01-18 17-17-3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1127419">
            <a:off x="5983718" y="4499243"/>
            <a:ext cx="2726228" cy="186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660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5620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Инструменты и материалы необходимые для создания макета</a:t>
            </a:r>
            <a:endParaRPr lang="ru-RU" sz="2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72" y="1700808"/>
            <a:ext cx="3694288" cy="17485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475" y="1916832"/>
            <a:ext cx="1779215" cy="1471594"/>
          </a:xfrm>
        </p:spPr>
      </p:pic>
      <p:pic>
        <p:nvPicPr>
          <p:cNvPr id="2050" name="Picture 2" descr="C:\Users\User\Desktop\шумских\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21328" y="1052736"/>
            <a:ext cx="2269976" cy="288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шумских\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4005064"/>
            <a:ext cx="1872534" cy="252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шумских\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34484"/>
            <a:ext cx="2396243" cy="239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шумских\7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4437112"/>
            <a:ext cx="277175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005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создания макета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444208" y="2348880"/>
            <a:ext cx="2088232" cy="1749871"/>
          </a:xfrm>
        </p:spPr>
        <p:txBody>
          <a:bodyPr/>
          <a:lstStyle/>
          <a:p>
            <a:r>
              <a:rPr lang="ru-RU" dirty="0" smtClean="0"/>
              <a:t>Наклеиваем картинки 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каробку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628800"/>
            <a:ext cx="2232248" cy="48521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628800"/>
            <a:ext cx="2232248" cy="4852132"/>
          </a:xfrm>
        </p:spPr>
      </p:pic>
    </p:spTree>
    <p:extLst>
      <p:ext uri="{BB962C8B-B14F-4D97-AF65-F5344CB8AC3E}">
        <p14:creationId xmlns:p14="http://schemas.microsoft.com/office/powerpoint/2010/main" val="11745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2195736" y="476672"/>
            <a:ext cx="4968552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Скрутили трубочку - трахею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51920" y="2420888"/>
            <a:ext cx="1818291" cy="39512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00808"/>
            <a:ext cx="2160240" cy="4536504"/>
          </a:xfrm>
        </p:spPr>
      </p:pic>
      <p:pic>
        <p:nvPicPr>
          <p:cNvPr id="3075" name="Picture 3" descr="C:\Users\User\Desktop\шумских\2022-11-01 15-43-5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1700808"/>
            <a:ext cx="2177504" cy="452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150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187763" y="1772816"/>
            <a:ext cx="2880320" cy="2160240"/>
          </a:xfrm>
        </p:spPr>
        <p:txBody>
          <a:bodyPr anchor="t">
            <a:normAutofit/>
          </a:bodyPr>
          <a:lstStyle/>
          <a:p>
            <a:pPr algn="ctr"/>
            <a:r>
              <a:rPr lang="ru-RU" dirty="0" smtClean="0"/>
              <a:t>Вставили трубочки, </a:t>
            </a:r>
          </a:p>
          <a:p>
            <a:pPr algn="ctr"/>
            <a:r>
              <a:rPr lang="ru-RU" dirty="0" smtClean="0"/>
              <a:t>надели мешочки на трубочки - </a:t>
            </a:r>
          </a:p>
          <a:p>
            <a:pPr algn="ctr"/>
            <a:r>
              <a:rPr lang="ru-RU" dirty="0" smtClean="0"/>
              <a:t>Собрали макет!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556792"/>
            <a:ext cx="2304256" cy="42050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556792"/>
            <a:ext cx="2182674" cy="4359590"/>
          </a:xfrm>
        </p:spPr>
      </p:pic>
      <p:pic>
        <p:nvPicPr>
          <p:cNvPr id="4098" name="Picture 2" descr="C:\Users\User\Desktop\шумских\2022-11-01 16-57-1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2664" y="4293096"/>
            <a:ext cx="3910518" cy="206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636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300192" y="1988840"/>
            <a:ext cx="2385591" cy="3168352"/>
          </a:xfrm>
        </p:spPr>
        <p:txBody>
          <a:bodyPr anchor="t">
            <a:normAutofit/>
          </a:bodyPr>
          <a:lstStyle/>
          <a:p>
            <a:r>
              <a:rPr lang="ru-RU" sz="3200" dirty="0" smtClean="0"/>
              <a:t>Теперь мы знаем как дышат наши легкие!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620688"/>
            <a:ext cx="3744416" cy="5858471"/>
          </a:xfrm>
        </p:spPr>
      </p:pic>
    </p:spTree>
    <p:extLst>
      <p:ext uri="{BB962C8B-B14F-4D97-AF65-F5344CB8AC3E}">
        <p14:creationId xmlns:p14="http://schemas.microsoft.com/office/powerpoint/2010/main" val="583141147"/>
      </p:ext>
    </p:extLst>
  </p:cSld>
  <p:clrMapOvr>
    <a:masterClrMapping/>
  </p:clrMapOvr>
</p:sld>
</file>

<file path=ppt/theme/theme1.xml><?xml version="1.0" encoding="utf-8"?>
<a:theme xmlns:a="http://schemas.openxmlformats.org/drawingml/2006/main" name="Органы пищеварен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Органы пищеварения</Template>
  <TotalTime>107</TotalTime>
  <Words>68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Органы пищеварения</vt:lpstr>
      <vt:lpstr>Макет  «Как работают наши легкие»</vt:lpstr>
      <vt:lpstr>Презентация PowerPoint</vt:lpstr>
      <vt:lpstr>Взаимодействие с родителями</vt:lpstr>
      <vt:lpstr>Читаем и беседуем о профессии врача и работе наших органов</vt:lpstr>
      <vt:lpstr>Инструменты и материалы необходимые для создания макета</vt:lpstr>
      <vt:lpstr>Этапы создания макета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</cp:revision>
  <dcterms:created xsi:type="dcterms:W3CDTF">2023-01-18T11:17:25Z</dcterms:created>
  <dcterms:modified xsi:type="dcterms:W3CDTF">2023-05-24T16:16:50Z</dcterms:modified>
</cp:coreProperties>
</file>