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У__24\Desktop\Галина Геннадьевна мастер класс\Мастер класс МАК 24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45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ОУ__24\Desktop\Галина Геннадьевна мастер класс\Мастер класс МАК 24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12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ОУ__24\Desktop\Галина Геннадьевна мастер класс\Мастер класс МАК 24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432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У__24\Desktop\Галина Геннадьевна мастер класс\Мастер класс МАК 24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718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ДОУ__24\Desktop\Галина Геннадьевна мастер класс\Мастер класс МАК 24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928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ОУ__24\Desktop\Галина Геннадьевна мастер класс\Мастер класс МАК 24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16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ОУ__24\Desktop\Галина Геннадьевна мастер класс\Мастер класс МАК 24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17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ОУ__24\Desktop\Галина Геннадьевна мастер класс\Мастер класс МАК 24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810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ОУ__24\Desktop\Галина Геннадьевна мастер класс\Мастер класс МАК 24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735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У__24\Desktop\Галина Геннадьевна мастер класс\Мастер класс МАК 24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3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У__24\Desktop\Галина Геннадьевна мастер класс\Мастер класс МАК 24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407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У__24\Desktop\Галина Геннадьевна мастер класс\Мастер класс МАК 24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71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У__24\Desktop\Галина Геннадьевна мастер класс\Мастер класс МАК 24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88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У__24\Desktop\Галина Геннадьевна мастер класс\Мастер класс МАК 24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58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У__24\Desktop\Галина Геннадьевна мастер класс\Мастер класс МАК 24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461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У__24\Desktop\Галина Геннадьевна мастер класс\Мастер класс МАК 24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11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У__24\Desktop\Галина Геннадьевна мастер класс\Мастер класс МАК 24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478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ДОУ__24</dc:creator>
  <cp:lastModifiedBy>ДОУ__24</cp:lastModifiedBy>
  <cp:revision>2</cp:revision>
  <dcterms:created xsi:type="dcterms:W3CDTF">2023-03-03T13:02:19Z</dcterms:created>
  <dcterms:modified xsi:type="dcterms:W3CDTF">2023-03-03T13:34:43Z</dcterms:modified>
</cp:coreProperties>
</file>