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theme+xml" PartName="/ppt/theme/theme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handoutMaster+xml" PartName="/ppt/handoutMasters/handoutMaster1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32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0" r:id="rId3"/>
    <p:sldId id="281" r:id="rId4"/>
    <p:sldId id="283" r:id="rId5"/>
    <p:sldId id="284" r:id="rId6"/>
    <p:sldId id="285" r:id="rId7"/>
    <p:sldId id="287" r:id="rId8"/>
    <p:sldId id="265" r:id="rId9"/>
    <p:sldId id="288" r:id="rId10"/>
    <p:sldId id="259" r:id="rId11"/>
    <p:sldId id="289" r:id="rId12"/>
    <p:sldId id="290" r:id="rId13"/>
    <p:sldId id="291" r:id="rId14"/>
    <p:sldId id="271" r:id="rId15"/>
    <p:sldId id="292" r:id="rId16"/>
    <p:sldId id="293" r:id="rId17"/>
    <p:sldId id="294" r:id="rId18"/>
    <p:sldId id="295" r:id="rId19"/>
    <p:sldId id="297" r:id="rId20"/>
    <p:sldId id="296" r:id="rId21"/>
    <p:sldId id="298" r:id="rId22"/>
    <p:sldId id="277" r:id="rId23"/>
    <p:sldId id="278" r:id="rId24"/>
    <p:sldId id="279" r:id="rId25"/>
    <p:sldId id="299" r:id="rId26"/>
    <p:sldId id="300" r:id="rId27"/>
    <p:sldId id="286" r:id="rId28"/>
    <p:sldId id="30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31C5"/>
    <a:srgbClr val="4747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70" d="100"/>
          <a:sy n="70" d="100"/>
        </p:scale>
        <p:origin x="-132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714D2-98CD-436F-8D54-4FC11968C356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C7A96-E368-4420-A37C-28BCDD27F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18A6D-8E1B-468F-B293-CE6869CCE4A1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4BECB-BC16-422A-A5A9-3C8E1D2F5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1DDA9C-4A3B-4CE6-9CD6-041FEF1A6B27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4C3C8-FC88-48E8-9B80-9073934321A8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E4082F-B6C6-4236-99CA-E6417846376D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F73CFD-A066-4F30-968C-442054679117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973D8-9D39-4479-87C3-863AA2806756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9A038A-1E7E-46A7-B6A3-38B8756578C2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30EDCE-C269-420F-A620-476267D53AEF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FF6D4E-8575-40E7-9F38-B4E7DDB25AF5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0433BD-3C40-4B4A-8A85-B29C5153F3DA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9F5424-B979-4339-B050-AAE964FD9FA3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AE1CC-0798-4F39-BDF2-ECE7EEE17206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DD1E21AC-BF1D-4633-928E-5E1E9E8DFE40}" type="datetime1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1D93AD5E-ADC0-4BF1-B943-479B28B1E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learningapps.org/watch?v=pzjn6tqy323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 ?><Relationships xmlns="http://schemas.openxmlformats.org/package/2006/relationships"><Relationship Id="rId8" Target="../media/image31.jpeg" Type="http://schemas.openxmlformats.org/officeDocument/2006/relationships/image"/><Relationship Id="rId3" Target="../media/image26.jpeg" Type="http://schemas.openxmlformats.org/officeDocument/2006/relationships/image"/><Relationship Id="rId7" Target="../media/image30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9.jpeg" Type="http://schemas.openxmlformats.org/officeDocument/2006/relationships/image"/><Relationship Id="rId5" Target="../media/image28.jpeg" Type="http://schemas.openxmlformats.org/officeDocument/2006/relationships/image"/><Relationship Id="rId10" Target="../media/image33.png" Type="http://schemas.openxmlformats.org/officeDocument/2006/relationships/image"/><Relationship Id="rId4" Target="../media/image27.jpeg" Type="http://schemas.openxmlformats.org/officeDocument/2006/relationships/image"/><Relationship Id="rId9" Target="../media/image32.jpeg" Type="http://schemas.openxmlformats.org/officeDocument/2006/relationships/image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наа\Downloads\Рисунок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8775" y="319088"/>
            <a:ext cx="8426450" cy="6219825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215082"/>
            <a:ext cx="2133600" cy="365125"/>
          </a:xfrm>
        </p:spPr>
        <p:txBody>
          <a:bodyPr/>
          <a:lstStyle/>
          <a:p>
            <a:fld id="{1D93AD5E-ADC0-4BF1-B943-479B28B1E4AE}" type="slidenum">
              <a:rPr lang="ru-RU" sz="1800" b="1" smtClean="0">
                <a:solidFill>
                  <a:schemeClr val="bg1"/>
                </a:solidFill>
              </a:rPr>
              <a:pPr/>
              <a:t>10</a:t>
            </a:fld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6237312"/>
            <a:ext cx="8286808" cy="440769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РОСТОВСКИЙ КРЕМЛЬ</a:t>
            </a:r>
            <a:endParaRPr lang="ru-RU" b="1" dirty="0">
              <a:ln>
                <a:solidFill>
                  <a:srgbClr val="3131C5"/>
                </a:solidFill>
              </a:ln>
              <a:latin typeface="Comic Sans MS" pitchFamily="66" charset="0"/>
            </a:endParaRPr>
          </a:p>
        </p:txBody>
      </p:sp>
      <p:pic>
        <p:nvPicPr>
          <p:cNvPr id="9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36721" flipH="1">
            <a:off x="387170" y="5731091"/>
            <a:ext cx="1368282" cy="1039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4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2956">
            <a:off x="7502838" y="5962124"/>
            <a:ext cx="1552426" cy="9874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Номер слайда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AD5E-ADC0-4BF1-B943-479B28B1E4A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C:\Users\МАринаа\Downloads\a9bab880-667b-4108-9802-fd956301fda2.jpg"/>
          <p:cNvPicPr>
            <a:picLocks noChangeAspect="1" noChangeArrowheads="1"/>
          </p:cNvPicPr>
          <p:nvPr/>
        </p:nvPicPr>
        <p:blipFill>
          <a:blip r:embed="rId2" cstate="screen"/>
          <a:srcRect l="-1"/>
          <a:stretch>
            <a:fillRect/>
          </a:stretch>
        </p:blipFill>
        <p:spPr bwMode="auto">
          <a:xfrm>
            <a:off x="467544" y="548680"/>
            <a:ext cx="8244407" cy="5760640"/>
          </a:xfrm>
          <a:prstGeom prst="roundRect">
            <a:avLst/>
          </a:prstGeom>
          <a:noFill/>
        </p:spPr>
      </p:pic>
      <p:pic>
        <p:nvPicPr>
          <p:cNvPr id="5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 l="12451" t="15211" r="6193" b="19225"/>
          <a:stretch>
            <a:fillRect/>
          </a:stretch>
        </p:blipFill>
        <p:spPr bwMode="auto">
          <a:xfrm rot="19718736" flipH="1">
            <a:off x="1974231" y="1526555"/>
            <a:ext cx="2007373" cy="1649432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4860032" y="980728"/>
            <a:ext cx="150778" cy="18887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6868" name="Picture 4" descr="https://key-ms.ru/wp-content/uploads/2/d/a/2da94f84010023b461c2bd503cbff64d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332656"/>
            <a:ext cx="7272808" cy="62002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6237312"/>
            <a:ext cx="8286808" cy="440769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ПАМЯТНИК ЯРОСЛАВА МУДРОГО</a:t>
            </a:r>
            <a:endParaRPr lang="ru-RU" b="1" dirty="0">
              <a:ln>
                <a:solidFill>
                  <a:srgbClr val="3131C5"/>
                </a:solidFill>
              </a:ln>
              <a:latin typeface="Comic Sans MS" pitchFamily="66" charset="0"/>
            </a:endParaRPr>
          </a:p>
        </p:txBody>
      </p:sp>
      <p:pic>
        <p:nvPicPr>
          <p:cNvPr id="6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76304" flipH="1">
            <a:off x="247698" y="5869856"/>
            <a:ext cx="1322016" cy="876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857499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95536" y="6237312"/>
            <a:ext cx="8286808" cy="440769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ЦЕРКОВЬ ИЛЬИ ПРОРОКА</a:t>
            </a:r>
            <a:endParaRPr lang="ru-RU" b="1" dirty="0">
              <a:ln>
                <a:solidFill>
                  <a:srgbClr val="3131C5"/>
                </a:solidFill>
              </a:ln>
              <a:latin typeface="Comic Sans MS" pitchFamily="66" charset="0"/>
            </a:endParaRPr>
          </a:p>
        </p:txBody>
      </p:sp>
      <p:pic>
        <p:nvPicPr>
          <p:cNvPr id="7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52042" y="5661248"/>
            <a:ext cx="1277787" cy="964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40962" name="Picture 2" descr="https://img-fotki.yandex.ru/get/4001/99239988.d3/0_130c5a_b60e424a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6"/>
            <a:ext cx="8352928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Номер слайда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AD5E-ADC0-4BF1-B943-479B28B1E4A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AD5E-ADC0-4BF1-B943-479B28B1E4A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 descr="C:\Users\МАринаа\Downloads\a9bab880-667b-4108-9802-fd956301fda2.jpg"/>
          <p:cNvPicPr>
            <a:picLocks noChangeAspect="1" noChangeArrowheads="1"/>
          </p:cNvPicPr>
          <p:nvPr/>
        </p:nvPicPr>
        <p:blipFill>
          <a:blip r:embed="rId2" cstate="screen"/>
          <a:srcRect l="-1"/>
          <a:stretch>
            <a:fillRect/>
          </a:stretch>
        </p:blipFill>
        <p:spPr bwMode="auto">
          <a:xfrm>
            <a:off x="467544" y="548680"/>
            <a:ext cx="8244407" cy="5760640"/>
          </a:xfrm>
          <a:prstGeom prst="roundRect">
            <a:avLst/>
          </a:prstGeom>
          <a:noFill/>
        </p:spPr>
      </p:pic>
      <p:pic>
        <p:nvPicPr>
          <p:cNvPr id="6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 l="12451" t="15211" r="6193" b="19225"/>
          <a:stretch>
            <a:fillRect/>
          </a:stretch>
        </p:blipFill>
        <p:spPr bwMode="auto">
          <a:xfrm rot="20976304" flipH="1">
            <a:off x="4465708" y="389560"/>
            <a:ext cx="2084902" cy="1357243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6588224" y="692696"/>
            <a:ext cx="150778" cy="18887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41986" name="Picture 2" descr="https://xn--j1ahfl.xn--p1ai/data/images/u127117/t1512211480a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6"/>
            <a:ext cx="8373875" cy="61926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6237312"/>
            <a:ext cx="8286808" cy="440769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ПЛАН ГОРОДА </a:t>
            </a:r>
            <a:endParaRPr lang="ru-RU" b="1" dirty="0">
              <a:ln>
                <a:solidFill>
                  <a:srgbClr val="3131C5"/>
                </a:solidFill>
              </a:ln>
              <a:latin typeface="Comic Sans MS" pitchFamily="66" charset="0"/>
            </a:endParaRPr>
          </a:p>
        </p:txBody>
      </p:sp>
      <p:pic>
        <p:nvPicPr>
          <p:cNvPr id="6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76304" flipH="1">
            <a:off x="108696" y="6027088"/>
            <a:ext cx="1602957" cy="928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44034" name="Picture 2" descr="http://ljplus.ru/img4/b/i/bifolco_mario/ryad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404664"/>
            <a:ext cx="7488832" cy="60486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6237312"/>
            <a:ext cx="8286808" cy="440769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ТОРГОВЫЕ РЯДЫ </a:t>
            </a:r>
            <a:endParaRPr lang="ru-RU" b="1" dirty="0">
              <a:ln>
                <a:solidFill>
                  <a:srgbClr val="3131C5"/>
                </a:solidFill>
              </a:ln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Номер слайда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AD5E-ADC0-4BF1-B943-479B28B1E4A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AD5E-ADC0-4BF1-B943-479B28B1E4A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 descr="C:\Users\МАринаа\Downloads\a9bab880-667b-4108-9802-fd956301fda2.jpg"/>
          <p:cNvPicPr>
            <a:picLocks noChangeAspect="1" noChangeArrowheads="1"/>
          </p:cNvPicPr>
          <p:nvPr/>
        </p:nvPicPr>
        <p:blipFill>
          <a:blip r:embed="rId2" cstate="screen"/>
          <a:srcRect l="-1"/>
          <a:stretch>
            <a:fillRect/>
          </a:stretch>
        </p:blipFill>
        <p:spPr bwMode="auto">
          <a:xfrm>
            <a:off x="467544" y="548680"/>
            <a:ext cx="8244407" cy="5760640"/>
          </a:xfrm>
          <a:prstGeom prst="roundRect">
            <a:avLst/>
          </a:prstGeom>
          <a:noFill/>
        </p:spPr>
      </p:pic>
      <p:pic>
        <p:nvPicPr>
          <p:cNvPr id="6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 l="12451" t="15211" r="6193" b="19225"/>
          <a:stretch>
            <a:fillRect/>
          </a:stretch>
        </p:blipFill>
        <p:spPr bwMode="auto">
          <a:xfrm rot="20759917">
            <a:off x="5727512" y="2918697"/>
            <a:ext cx="1914906" cy="1167631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5868144" y="4293096"/>
            <a:ext cx="150778" cy="18887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3578531"/>
            <a:ext cx="734481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Путешествие – это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поездка или передвижение пешком, по каким либо местам или странам.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i="1" dirty="0" smtClean="0">
                <a:cs typeface="Times New Roman" pitchFamily="18" charset="0"/>
              </a:rPr>
              <a:t>  (Толковый словарь С.Е. Ожегова)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8" name="Picture 4" descr="tour im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548680"/>
            <a:ext cx="3744416" cy="2616534"/>
          </a:xfrm>
          <a:prstGeom prst="wedgeRoundRectCallout">
            <a:avLst>
              <a:gd name="adj1" fmla="val -27494"/>
              <a:gd name="adj2" fmla="val 66585"/>
              <a:gd name="adj3" fmla="val 16667"/>
            </a:avLst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46082" name="Picture 2" descr="https://webpulse.imgsmail.ru/imgpreview?mb=webpulse&amp;key=pulse_cabinet-image-b9894e72-b24d-49c2-9137-12dfa3883b5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5" y="332656"/>
            <a:ext cx="8208912" cy="61926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6417231"/>
            <a:ext cx="8892480" cy="440769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МУЗЕЙ ДЕРЕВЯННОГО ЗОДЧЕСТВА</a:t>
            </a:r>
          </a:p>
        </p:txBody>
      </p:sp>
      <p:pic>
        <p:nvPicPr>
          <p:cNvPr id="5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 l="12451" t="15211" r="6193" b="19225"/>
          <a:stretch>
            <a:fillRect/>
          </a:stretch>
        </p:blipFill>
        <p:spPr bwMode="auto">
          <a:xfrm rot="21439222" flipH="1">
            <a:off x="362357" y="5309212"/>
            <a:ext cx="1913432" cy="1236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Номер слайда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AD5E-ADC0-4BF1-B943-479B28B1E4A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AD5E-ADC0-4BF1-B943-479B28B1E4A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 descr="C:\Users\МАринаа\Downloads\a9bab880-667b-4108-9802-fd956301fda2.jpg"/>
          <p:cNvPicPr>
            <a:picLocks noChangeAspect="1" noChangeArrowheads="1"/>
          </p:cNvPicPr>
          <p:nvPr/>
        </p:nvPicPr>
        <p:blipFill>
          <a:blip r:embed="rId2" cstate="screen"/>
          <a:srcRect l="-1"/>
          <a:stretch>
            <a:fillRect/>
          </a:stretch>
        </p:blipFill>
        <p:spPr bwMode="auto">
          <a:xfrm>
            <a:off x="467544" y="548680"/>
            <a:ext cx="8244407" cy="5760640"/>
          </a:xfrm>
          <a:prstGeom prst="roundRect">
            <a:avLst/>
          </a:prstGeom>
          <a:noFill/>
        </p:spPr>
      </p:pic>
      <p:pic>
        <p:nvPicPr>
          <p:cNvPr id="6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 l="12451" t="15211" r="6193" b="19225"/>
          <a:stretch>
            <a:fillRect/>
          </a:stretch>
        </p:blipFill>
        <p:spPr bwMode="auto">
          <a:xfrm rot="21092301">
            <a:off x="5505010" y="3782062"/>
            <a:ext cx="1914906" cy="1172177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5580112" y="5157192"/>
            <a:ext cx="150778" cy="18887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286520"/>
            <a:ext cx="2133600" cy="365125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  </a:t>
            </a:r>
            <a:fld id="{1D93AD5E-ADC0-4BF1-B943-479B28B1E4AE}" type="slidenum">
              <a:rPr lang="ru-RU" sz="1800" b="1" smtClean="0">
                <a:solidFill>
                  <a:schemeClr val="bg1"/>
                </a:solidFill>
              </a:rPr>
              <a:pPr/>
              <a:t>22</a:t>
            </a:fld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https://kelohouse.ru/images/dom251/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6"/>
            <a:ext cx="8352928" cy="62646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6380500"/>
            <a:ext cx="8286808" cy="477500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ЗОЛОТЫЕ ВОРОТА </a:t>
            </a:r>
          </a:p>
        </p:txBody>
      </p:sp>
      <p:pic>
        <p:nvPicPr>
          <p:cNvPr id="7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8304" y="5733256"/>
            <a:ext cx="1044298" cy="877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215082"/>
            <a:ext cx="2133600" cy="365125"/>
          </a:xfrm>
        </p:spPr>
        <p:txBody>
          <a:bodyPr/>
          <a:lstStyle/>
          <a:p>
            <a:fld id="{1D93AD5E-ADC0-4BF1-B943-479B28B1E4AE}" type="slidenum">
              <a:rPr lang="ru-RU" sz="1800" b="1" smtClean="0">
                <a:solidFill>
                  <a:schemeClr val="bg1"/>
                </a:solidFill>
              </a:rPr>
              <a:pPr/>
              <a:t>23</a:t>
            </a:fld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6146" name="Picture 2" descr="https://vizitvladimir.ru/upload/iblock/28e/zadnghc57tkv2gb9an7wskrpwrk6wa9c/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6"/>
            <a:ext cx="8352928" cy="62646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6380500"/>
            <a:ext cx="8286808" cy="477500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ДМИТРИЕВСКИЙ СОБОР</a:t>
            </a:r>
          </a:p>
        </p:txBody>
      </p:sp>
      <p:pic>
        <p:nvPicPr>
          <p:cNvPr id="7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395535" y="5445224"/>
            <a:ext cx="1151997" cy="935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84296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8596" y="6417231"/>
            <a:ext cx="8286808" cy="440769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МОСКВА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286520"/>
            <a:ext cx="2133600" cy="365125"/>
          </a:xfrm>
        </p:spPr>
        <p:txBody>
          <a:bodyPr/>
          <a:lstStyle/>
          <a:p>
            <a:fld id="{1D93AD5E-ADC0-4BF1-B943-479B28B1E4AE}" type="slidenum">
              <a:rPr lang="ru-RU" sz="1800" b="1" smtClean="0">
                <a:solidFill>
                  <a:schemeClr val="bg1"/>
                </a:solidFill>
              </a:rPr>
              <a:pPr/>
              <a:t>24</a:t>
            </a:fld>
            <a:endParaRPr lang="ru-RU" sz="1800" b="1">
              <a:solidFill>
                <a:schemeClr val="bg1"/>
              </a:solidFill>
            </a:endParaRPr>
          </a:p>
        </p:txBody>
      </p:sp>
      <p:pic>
        <p:nvPicPr>
          <p:cNvPr id="8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 l="12451" t="15211" r="6193" b="19225"/>
          <a:stretch>
            <a:fillRect/>
          </a:stretch>
        </p:blipFill>
        <p:spPr bwMode="auto">
          <a:xfrm flipH="1">
            <a:off x="539551" y="5301208"/>
            <a:ext cx="1512169" cy="1283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059016" cy="1138138"/>
          </a:xfrm>
        </p:spPr>
        <p:txBody>
          <a:bodyPr/>
          <a:lstStyle/>
          <a:p>
            <a:r>
              <a:rPr lang="ru-RU" sz="3200" b="1" i="1" dirty="0" smtClean="0">
                <a:latin typeface="+mn-lt"/>
                <a:hlinkClick r:id="rId2"/>
              </a:rPr>
              <a:t>Дополните карту</a:t>
            </a:r>
            <a:endParaRPr lang="ru-RU" sz="3200" b="1" i="1" dirty="0">
              <a:latin typeface="+mn-lt"/>
              <a:hlinkClick r:id="rId2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25</a:t>
            </a:fld>
            <a:endParaRPr lang="ru-RU"/>
          </a:p>
        </p:txBody>
      </p:sp>
      <p:pic>
        <p:nvPicPr>
          <p:cNvPr id="4" name="Picture 5" descr="C:\Users\МАринаа\Downloads\a9bab880-667b-4108-9802-fd956301fda2.jpg"/>
          <p:cNvPicPr>
            <a:picLocks noChangeAspect="1" noChangeArrowheads="1"/>
          </p:cNvPicPr>
          <p:nvPr/>
        </p:nvPicPr>
        <p:blipFill>
          <a:blip r:embed="rId3" cstate="screen"/>
          <a:srcRect l="-1"/>
          <a:stretch>
            <a:fillRect/>
          </a:stretch>
        </p:blipFill>
        <p:spPr bwMode="auto">
          <a:xfrm>
            <a:off x="1043608" y="1556792"/>
            <a:ext cx="7196481" cy="468052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852936"/>
            <a:ext cx="2232248" cy="648072"/>
          </a:xfrm>
        </p:spPr>
        <p:txBody>
          <a:bodyPr/>
          <a:lstStyle/>
          <a:p>
            <a:r>
              <a:rPr lang="ru-RU" sz="3200" b="1" i="1" dirty="0" smtClean="0">
                <a:latin typeface="+mn-lt"/>
              </a:rPr>
              <a:t>Цель: </a:t>
            </a:r>
            <a:endParaRPr lang="ru-RU" sz="3200" b="1" i="1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051720" y="2852936"/>
            <a:ext cx="579613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/>
              <a:t>узнать больше о Золотом кольце России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 rot="788195">
            <a:off x="6553200" y="6356350"/>
            <a:ext cx="2133600" cy="365125"/>
          </a:xfrm>
        </p:spPr>
        <p:txBody>
          <a:bodyPr/>
          <a:lstStyle/>
          <a:p>
            <a:fld id="{1D93AD5E-ADC0-4BF1-B943-479B28B1E4AE}" type="slidenum">
              <a:rPr lang="ru-RU" smtClean="0"/>
              <a:pPr/>
              <a:t>27</a:t>
            </a:fld>
            <a:endParaRPr lang="ru-RU"/>
          </a:p>
        </p:txBody>
      </p:sp>
      <p:pic>
        <p:nvPicPr>
          <p:cNvPr id="32773" name="Picture 5" descr="C:\Users\МАринаа\Downloads\a9bab880-667b-4108-9802-fd956301fda2.jpg"/>
          <p:cNvPicPr>
            <a:picLocks noChangeAspect="1" noChangeArrowheads="1"/>
          </p:cNvPicPr>
          <p:nvPr/>
        </p:nvPicPr>
        <p:blipFill>
          <a:blip r:embed="rId2" cstate="screen"/>
          <a:srcRect l="-1"/>
          <a:stretch>
            <a:fillRect/>
          </a:stretch>
        </p:blipFill>
        <p:spPr bwMode="auto">
          <a:xfrm>
            <a:off x="2339752" y="1988840"/>
            <a:ext cx="4542022" cy="2954086"/>
          </a:xfrm>
          <a:prstGeom prst="roundRect">
            <a:avLst/>
          </a:prstGeom>
          <a:noFill/>
        </p:spPr>
      </p:pic>
      <p:pic>
        <p:nvPicPr>
          <p:cNvPr id="6" name="Picture 2" descr="https://kelohouse.ru/images/dom251/3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9074">
            <a:off x="988067" y="4943467"/>
            <a:ext cx="1599313" cy="1063824"/>
          </a:xfrm>
          <a:prstGeom prst="roundRect">
            <a:avLst/>
          </a:prstGeom>
          <a:noFill/>
        </p:spPr>
      </p:pic>
      <p:sp>
        <p:nvSpPr>
          <p:cNvPr id="7" name="Поле 5"/>
          <p:cNvSpPr txBox="1"/>
          <p:nvPr/>
        </p:nvSpPr>
        <p:spPr>
          <a:xfrm rot="20686346">
            <a:off x="632056" y="4735662"/>
            <a:ext cx="1777649" cy="3937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ЗОЛОТЫЕ ВОРОТА</a:t>
            </a:r>
            <a:endParaRPr lang="ru-RU" sz="1100" dirty="0">
              <a:effectLst/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8" name="Picture 2" descr="https://vizitvladimir.ru/upload/iblock/28e/zadnghc57tkv2gb9an7wskrpwrk6wa9c/5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831">
            <a:off x="6260903" y="866813"/>
            <a:ext cx="1640691" cy="1101031"/>
          </a:xfrm>
          <a:prstGeom prst="roundRect">
            <a:avLst/>
          </a:prstGeom>
          <a:noFill/>
        </p:spPr>
      </p:pic>
      <p:sp>
        <p:nvSpPr>
          <p:cNvPr id="9" name="Поле 4"/>
          <p:cNvSpPr txBox="1"/>
          <p:nvPr/>
        </p:nvSpPr>
        <p:spPr>
          <a:xfrm rot="810298">
            <a:off x="6320429" y="682092"/>
            <a:ext cx="2338688" cy="3438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ДМИТРИЕВСКИЙ СОБОР </a:t>
            </a:r>
            <a:endParaRPr lang="ru-RU" sz="1100" dirty="0">
              <a:effectLst/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10" name="Picture 2" descr="https://webpulse.imgsmail.ru/imgpreview?mb=webpulse&amp;key=pulse_cabinet-image-b9894e72-b24d-49c2-9137-12dfa3883b5b"/>
          <p:cNvPicPr/>
          <p:nvPr/>
        </p:nvPicPr>
        <p:blipFill>
          <a:blip r:embed="rId5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229200"/>
            <a:ext cx="1656184" cy="1205741"/>
          </a:xfrm>
          <a:prstGeom prst="round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707904" y="5013176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latin typeface="Arial" pitchFamily="34" charset="0"/>
                <a:cs typeface="Arial" pitchFamily="34" charset="0"/>
              </a:rPr>
              <a:t>МУЗЕЙ ДЕРЕВЯННОГО ЗОДЧЕСТВА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http://ljplus.ru/img4/b/i/bifolco_mario/ryady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516463">
            <a:off x="6629508" y="5021733"/>
            <a:ext cx="1937044" cy="1150120"/>
          </a:xfrm>
          <a:prstGeom prst="round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 rot="21560934">
            <a:off x="6597576" y="4844794"/>
            <a:ext cx="16418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i="1" dirty="0" smtClean="0">
                <a:latin typeface="Arial" pitchFamily="34" charset="0"/>
                <a:cs typeface="Arial" pitchFamily="34" charset="0"/>
              </a:rPr>
              <a:t>ТОРГОВЫЕ РЯДЫ 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682864">
            <a:off x="548210" y="2773446"/>
            <a:ext cx="1793511" cy="125637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 rot="20846430">
            <a:off x="251520" y="2636912"/>
            <a:ext cx="2218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i="1" dirty="0" smtClean="0">
                <a:latin typeface="Arial" pitchFamily="34" charset="0"/>
                <a:cs typeface="Arial" pitchFamily="34" charset="0"/>
              </a:rPr>
              <a:t>ЦЕРКОВЬ ИЛЬИ ПРОРОКА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4" descr="https://key-ms.ru/wp-content/uploads/2/d/a/2da94f84010023b461c2bd503cbff64d.jpe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132407">
            <a:off x="6754676" y="2997172"/>
            <a:ext cx="2016224" cy="1242561"/>
          </a:xfrm>
          <a:prstGeom prst="round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 rot="1119269">
            <a:off x="7033490" y="2704934"/>
            <a:ext cx="23532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latin typeface="Arial" pitchFamily="34" charset="0"/>
                <a:cs typeface="Arial" pitchFamily="34" charset="0"/>
              </a:rPr>
              <a:t>ПАМЯТНИК ЯРОСЛАВА МУДРОГО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https://im0-tub-ru.yandex.net/i?id=3faa63cc4e57158450986416b74272fb-l&amp;n=1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483768" y="692696"/>
            <a:ext cx="2016224" cy="1325373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2483768" y="548680"/>
            <a:ext cx="19442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i="1" dirty="0" smtClean="0">
                <a:latin typeface="Arial" pitchFamily="34" charset="0"/>
                <a:cs typeface="Arial" pitchFamily="34" charset="0"/>
              </a:rPr>
              <a:t>РОСТОВСКИЙ КРЕМЛЬ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Прямая соединительная линия 21"/>
          <p:cNvCxnSpPr>
            <a:stCxn id="6" idx="3"/>
          </p:cNvCxnSpPr>
          <p:nvPr/>
        </p:nvCxnSpPr>
        <p:spPr>
          <a:xfrm flipV="1">
            <a:off x="2556343" y="4437112"/>
            <a:ext cx="2663729" cy="8176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8" idx="2"/>
          </p:cNvCxnSpPr>
          <p:nvPr/>
        </p:nvCxnSpPr>
        <p:spPr>
          <a:xfrm flipH="1">
            <a:off x="5220073" y="1953048"/>
            <a:ext cx="1734401" cy="2484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4644008" y="3933056"/>
            <a:ext cx="720080" cy="12961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5" idx="3"/>
          </p:cNvCxnSpPr>
          <p:nvPr/>
        </p:nvCxnSpPr>
        <p:spPr>
          <a:xfrm flipV="1">
            <a:off x="2309997" y="2276872"/>
            <a:ext cx="2478027" cy="8883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7" idx="1"/>
          </p:cNvCxnSpPr>
          <p:nvPr/>
        </p:nvCxnSpPr>
        <p:spPr>
          <a:xfrm>
            <a:off x="4788024" y="2276872"/>
            <a:ext cx="2020853" cy="101547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3491880" y="1916832"/>
            <a:ext cx="792088" cy="9361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724128" y="2132856"/>
            <a:ext cx="1800200" cy="29523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5" name="Picture 7" descr="https://www.pngall.com/wp-content/uploads/5/Sticky-Note-PNG-Free-Download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20705962">
            <a:off x="219767" y="280657"/>
            <a:ext cx="2448272" cy="2029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1584176" cy="648072"/>
          </a:xfrm>
        </p:spPr>
        <p:txBody>
          <a:bodyPr/>
          <a:lstStyle/>
          <a:p>
            <a:r>
              <a:rPr lang="ru-RU" sz="3200" b="1" i="1" dirty="0" smtClean="0">
                <a:latin typeface="+mn-lt"/>
              </a:rPr>
              <a:t>Тема: </a:t>
            </a:r>
            <a:endParaRPr lang="ru-RU" sz="3200" b="1" i="1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699792" y="620688"/>
            <a:ext cx="55446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noProof="0" dirty="0" smtClean="0">
                <a:ea typeface="+mj-ea"/>
                <a:cs typeface="+mj-cs"/>
              </a:rPr>
              <a:t>п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утешествие</a:t>
            </a:r>
            <a:r>
              <a:rPr lang="ru-RU" sz="3200" b="1" i="1" dirty="0" smtClean="0">
                <a:ea typeface="+mj-ea"/>
                <a:cs typeface="+mj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по Золотому кольцу России</a:t>
            </a:r>
          </a:p>
        </p:txBody>
      </p:sp>
      <p:pic>
        <p:nvPicPr>
          <p:cNvPr id="30722" name="Picture 2" descr="C:\Users\МАринаа\Downloads\e674a402bba4451168e3a9be7a1a795a-transformed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628800"/>
            <a:ext cx="5760640" cy="4832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852936"/>
            <a:ext cx="2232248" cy="648072"/>
          </a:xfrm>
        </p:spPr>
        <p:txBody>
          <a:bodyPr/>
          <a:lstStyle/>
          <a:p>
            <a:r>
              <a:rPr lang="ru-RU" sz="3200" b="1" i="1" dirty="0" smtClean="0">
                <a:latin typeface="+mn-lt"/>
              </a:rPr>
              <a:t>Цель: </a:t>
            </a:r>
            <a:endParaRPr lang="ru-RU" sz="3200" b="1" i="1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051720" y="2852936"/>
            <a:ext cx="579613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/>
              <a:t>узнать больше о Золотом кольце России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1746" name="Picture 2" descr="C:\Users\МАринаа\Downloads\photo1684082825-transformed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399395"/>
            <a:ext cx="6624736" cy="6059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83568" y="1124744"/>
            <a:ext cx="626469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Что за чудо — жёлтый дом! Ребятишек много в нём.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Носит обувь из резины.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 питается бензином.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5842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2" cstate="screen"/>
          <a:srcRect l="12451" t="15211" r="6193" b="19225"/>
          <a:stretch>
            <a:fillRect/>
          </a:stretch>
        </p:blipFill>
        <p:spPr bwMode="auto">
          <a:xfrm>
            <a:off x="3923928" y="3140968"/>
            <a:ext cx="4248472" cy="3202694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03648" y="3789040"/>
            <a:ext cx="18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Автобус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84296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8596" y="5929330"/>
            <a:ext cx="8286808" cy="440769"/>
          </a:xfrm>
          <a:prstGeom prst="ribbon2">
            <a:avLst/>
          </a:prstGeom>
          <a:ln w="28575">
            <a:solidFill>
              <a:srgbClr val="4747D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3131C5"/>
                  </a:solidFill>
                </a:ln>
                <a:latin typeface="Comic Sans MS" pitchFamily="66" charset="0"/>
              </a:rPr>
              <a:t>МОСКВА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286520"/>
            <a:ext cx="2133600" cy="365125"/>
          </a:xfrm>
        </p:spPr>
        <p:txBody>
          <a:bodyPr/>
          <a:lstStyle/>
          <a:p>
            <a:fld id="{1D93AD5E-ADC0-4BF1-B943-479B28B1E4AE}" type="slidenum">
              <a:rPr lang="ru-RU" sz="1800" b="1" smtClean="0">
                <a:solidFill>
                  <a:schemeClr val="bg1"/>
                </a:solidFill>
              </a:rPr>
              <a:pPr/>
              <a:t>8</a:t>
            </a:fld>
            <a:endParaRPr lang="ru-RU" sz="1800" b="1">
              <a:solidFill>
                <a:schemeClr val="bg1"/>
              </a:solidFill>
            </a:endParaRPr>
          </a:p>
        </p:txBody>
      </p:sp>
      <p:pic>
        <p:nvPicPr>
          <p:cNvPr id="8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 l="12451" t="15211" r="6193" b="19225"/>
          <a:stretch>
            <a:fillRect/>
          </a:stretch>
        </p:blipFill>
        <p:spPr bwMode="auto">
          <a:xfrm flipH="1">
            <a:off x="1403648" y="4653136"/>
            <a:ext cx="1684407" cy="1402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AD5E-ADC0-4BF1-B943-479B28B1E4AE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4" name="Picture 5" descr="C:\Users\МАринаа\Downloads\a9bab880-667b-4108-9802-fd956301fda2.jpg"/>
          <p:cNvPicPr>
            <a:picLocks noChangeAspect="1" noChangeArrowheads="1"/>
          </p:cNvPicPr>
          <p:nvPr/>
        </p:nvPicPr>
        <p:blipFill>
          <a:blip r:embed="rId2" cstate="screen"/>
          <a:srcRect l="-1"/>
          <a:stretch>
            <a:fillRect/>
          </a:stretch>
        </p:blipFill>
        <p:spPr bwMode="auto">
          <a:xfrm>
            <a:off x="467544" y="548680"/>
            <a:ext cx="8244407" cy="5760640"/>
          </a:xfrm>
          <a:prstGeom prst="roundRect">
            <a:avLst/>
          </a:prstGeom>
          <a:noFill/>
        </p:spPr>
      </p:pic>
      <p:pic>
        <p:nvPicPr>
          <p:cNvPr id="5" name="Picture 2" descr="C:\Users\МАринаа\Downloads\e1Y2lxxFawM-transformed.png"/>
          <p:cNvPicPr>
            <a:picLocks noChangeAspect="1" noChangeArrowheads="1"/>
          </p:cNvPicPr>
          <p:nvPr/>
        </p:nvPicPr>
        <p:blipFill>
          <a:blip r:embed="rId3" cstate="screen"/>
          <a:srcRect l="12451" t="15211" r="6193" b="19225"/>
          <a:stretch>
            <a:fillRect/>
          </a:stretch>
        </p:blipFill>
        <p:spPr bwMode="auto">
          <a:xfrm rot="19585377" flipH="1">
            <a:off x="1224989" y="2572606"/>
            <a:ext cx="2244543" cy="1592198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995936" y="2132856"/>
            <a:ext cx="150778" cy="18887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презентации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презентации6</Template>
  <TotalTime>1713</TotalTime>
  <Words>141</Words>
  <Application>Microsoft Office PowerPoint</Application>
  <PresentationFormat>Экран (4:3)</PresentationFormat>
  <Paragraphs>62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Шаблон презентации6</vt:lpstr>
      <vt:lpstr>Слайд 1</vt:lpstr>
      <vt:lpstr>Слайд 2</vt:lpstr>
      <vt:lpstr>Слайд 3</vt:lpstr>
      <vt:lpstr>Тема: </vt:lpstr>
      <vt:lpstr>Цель: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Дополните карту</vt:lpstr>
      <vt:lpstr>Цель: </vt:lpstr>
      <vt:lpstr>Слайд 27</vt:lpstr>
      <vt:lpstr>Слайд 28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МАринаа</cp:lastModifiedBy>
  <cp:revision>201</cp:revision>
  <dcterms:created xsi:type="dcterms:W3CDTF">2014-04-05T15:45:00Z</dcterms:created>
  <dcterms:modified xsi:type="dcterms:W3CDTF">2023-05-24T14:55:13Z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2513363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