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57" r:id="rId5"/>
    <p:sldId id="262" r:id="rId6"/>
    <p:sldId id="263" r:id="rId7"/>
    <p:sldId id="258" r:id="rId8"/>
    <p:sldId id="259" r:id="rId9"/>
    <p:sldId id="261" r:id="rId10"/>
    <p:sldId id="260" r:id="rId11"/>
    <p:sldId id="268" r:id="rId12"/>
    <p:sldId id="267" r:id="rId13"/>
    <p:sldId id="266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РАЗВИТИЯ РЕБЁНКА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детский сад № 87 г. Калининграда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017" y="1772816"/>
            <a:ext cx="871296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ОТЧЕТ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</a:rPr>
              <a:t> проделанной работе </a:t>
            </a:r>
            <a:r>
              <a:rPr lang="ru-RU" sz="3200" b="1" dirty="0">
                <a:solidFill>
                  <a:srgbClr val="7030A0"/>
                </a:solidFill>
              </a:rPr>
              <a:t>за год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в рамках </a:t>
            </a:r>
            <a:r>
              <a:rPr lang="ru-RU" sz="3200" b="1" dirty="0" smtClean="0">
                <a:solidFill>
                  <a:srgbClr val="7030A0"/>
                </a:solidFill>
              </a:rPr>
              <a:t>мини- </a:t>
            </a:r>
            <a:r>
              <a:rPr lang="ru-RU" sz="3200" b="1" dirty="0">
                <a:solidFill>
                  <a:srgbClr val="7030A0"/>
                </a:solidFill>
              </a:rPr>
              <a:t>музея кукол 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</a:t>
            </a:r>
            <a:r>
              <a:rPr lang="ru-RU" sz="3200" b="1" dirty="0">
                <a:solidFill>
                  <a:srgbClr val="7030A0"/>
                </a:solidFill>
              </a:rPr>
              <a:t>Кукольный дом</a:t>
            </a:r>
            <a:r>
              <a:rPr lang="ru-RU" sz="3200" b="1" dirty="0" smtClean="0">
                <a:solidFill>
                  <a:srgbClr val="7030A0"/>
                </a:solidFill>
              </a:rPr>
              <a:t>»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з</a:t>
            </a:r>
            <a:r>
              <a:rPr lang="ru-RU" b="1" dirty="0" smtClean="0">
                <a:solidFill>
                  <a:srgbClr val="7030A0"/>
                </a:solidFill>
              </a:rPr>
              <a:t>а 2022-2023 уч. год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80526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</a:rPr>
              <a:t>Подготовила: 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воспитатель </a:t>
            </a:r>
            <a:r>
              <a:rPr lang="ru-RU" sz="1600" b="1" dirty="0" err="1">
                <a:solidFill>
                  <a:srgbClr val="7030A0"/>
                </a:solidFill>
              </a:rPr>
              <a:t>Каракчеева</a:t>
            </a:r>
            <a:r>
              <a:rPr lang="ru-RU" sz="1600" b="1" dirty="0">
                <a:solidFill>
                  <a:srgbClr val="7030A0"/>
                </a:solidFill>
              </a:rPr>
              <a:t> В. Г</a:t>
            </a:r>
            <a:r>
              <a:rPr lang="ru-RU" sz="1600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2133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76663"/>
            <a:ext cx="1656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ЯНВАРЬ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6345" y="552705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"Ангелочек".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ассмотреть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экспонаты из мини-музея-ангелочки( вязанные крючком, бумажные из фантиков, матерчатые и </a:t>
            </a:r>
            <a:r>
              <a:rPr lang="ru-RU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 посмотрели презентацию и сделали открытки с ангелочком.</a:t>
            </a:r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E:\к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7602" y="1799426"/>
            <a:ext cx="3908910" cy="23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к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594" y="4293096"/>
            <a:ext cx="4799856" cy="221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к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05" y="1772816"/>
            <a:ext cx="3091805" cy="42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949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16632"/>
            <a:ext cx="1908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5702" y="639852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"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Русско- народная кукла- </a:t>
            </a:r>
            <a:r>
              <a:rPr lang="ru-RU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кувадка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Развиваем у детей интерес к традициям и обычаям русского народа.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Знакомство с куклой </a:t>
            </a:r>
            <a:r>
              <a:rPr lang="ru-RU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кувадкой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.. Историей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Аккуратно наклеиваем на готовую куклу нитки.</a:t>
            </a:r>
          </a:p>
          <a:p>
            <a:r>
              <a:rPr lang="ru-RU" dirty="0"/>
              <a:t> </a:t>
            </a:r>
          </a:p>
        </p:txBody>
      </p:sp>
      <p:pic>
        <p:nvPicPr>
          <p:cNvPr id="2050" name="Picture 2" descr="E:\к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6964" y="1851074"/>
            <a:ext cx="4367808" cy="222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к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6964" y="4203882"/>
            <a:ext cx="4367808" cy="24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к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686" y="1851074"/>
            <a:ext cx="3078251" cy="445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329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260648"/>
            <a:ext cx="1245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31004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Аппликация «Чудесные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сарафаны для любимых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кукол»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Рассмотреть русско- народные сарафаны. Умение создать сюжет из готовых форм.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к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167" y="1988840"/>
            <a:ext cx="2160240" cy="38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к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7086" y="2475029"/>
            <a:ext cx="3600400" cy="287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к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2072" y="1931333"/>
            <a:ext cx="2144365" cy="4650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797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188640"/>
            <a:ext cx="1673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АПРЕЛЬ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688699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Чудесные шляпки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Знакомство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головными уборами разных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поколений.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Малыши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раскрасили шляпки фломастерами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к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42" y="1808726"/>
            <a:ext cx="4111992" cy="308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к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976" y="3356992"/>
            <a:ext cx="4105504" cy="307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427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260648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МАЙ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71420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День открытых дверей. Экскурсии по мини-музею кукол.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Знакомство с новыми экспонатами.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к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020930"/>
            <a:ext cx="2071462" cy="368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70" y="1353597"/>
            <a:ext cx="2016224" cy="337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о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2088232" cy="347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о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47712"/>
            <a:ext cx="2016224" cy="366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976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705725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400" b="1" dirty="0">
                <a:solidFill>
                  <a:srgbClr val="7030A0"/>
                </a:solidFill>
                <a:latin typeface="Verdana"/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182832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дл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70394"/>
            <a:ext cx="1944216" cy="378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399162"/>
            <a:ext cx="7368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ПРИГЛАШАЕМ ВСЕХ В МИНИ-МУЗЕЙ  КУКОЛ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628794"/>
            <a:ext cx="2304256" cy="43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к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0900" y="2204864"/>
            <a:ext cx="2529635" cy="29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46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234" y="1052736"/>
            <a:ext cx="88587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Обогащение предметно-развивающей среды детского сада;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Через игрушку знакомить с историей и традициями на Руси; знакомство с особенностями народного быта;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Включить родителей и детей в поисково-исследовательскую работу, сбор информации по заданной теме; развивать познавательную активность детей;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Приобщение дошкольников к общечеловеческим ценностям;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Воспитание у детей интереса к культуре своих предков, культуре предков России и мира;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воспитание; художественно-эстетическое воспитание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61967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000" b="1" dirty="0" smtClean="0">
                <a:solidFill>
                  <a:srgbClr val="7030A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8596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ПОПОЛНЕНИЕ МИНИ-МУЗЕЯ КУКОЛ ЭКСПОНАТАМИ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попол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804" y="908720"/>
            <a:ext cx="2502171" cy="443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поплне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128827"/>
            <a:ext cx="2520280" cy="479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попол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377560"/>
            <a:ext cx="2592288" cy="472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415307"/>
            <a:ext cx="3444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вязаная- АМИГУРАМИ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82036" y="5933162"/>
            <a:ext cx="27799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мультика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«МАША И МЕДВЕДЬ»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723" y="6210161"/>
            <a:ext cx="28522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«ДАМА ЭПОХИ»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58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опол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2448272" cy="465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попол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429" y="908720"/>
            <a:ext cx="282914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07" y="230351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ПОПОЛНЕНИЕ МИНИ-МУЗЕЯ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КУКОЛ ЭКСПОНАТАМИ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5640122"/>
            <a:ext cx="1889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ТИЛЬДА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661248"/>
            <a:ext cx="2295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фарфоровая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79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3133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 Знакомство с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разными видами кукол ( тканевые, бумажные, деревянные, фарфоровые, пластмассовые и др. ) Узнали, что самая первая кукла в мире (марионетка из мамонтовой кости.).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Смогли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увидеть, потрогать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даже поиграться с клоуном, тильдой и т. д. !!!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2" y="208112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СЕНТЯБРЬ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448272" cy="39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7772" y="2060848"/>
            <a:ext cx="2376264" cy="396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к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792" y="2060848"/>
            <a:ext cx="249364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498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9779" y="188640"/>
            <a:ext cx="1902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0872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аппликация "Знакомство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куклой".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Знакомство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частями тела 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наклеить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готовые формы.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Получилась чудесная кукла Маша!!!!!!</a:t>
            </a:r>
          </a:p>
        </p:txBody>
      </p:sp>
      <p:pic>
        <p:nvPicPr>
          <p:cNvPr id="5122" name="Picture 2" descr="E:\к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5628" y="3209874"/>
            <a:ext cx="3290658" cy="273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к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69" y="2031326"/>
            <a:ext cx="2592287" cy="391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к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0882" y="1968222"/>
            <a:ext cx="2265695" cy="395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299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16632"/>
            <a:ext cx="2834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3985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Ознакомление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народным костюмом.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Рассмотреть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куклу в русском народном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сарафане. Разукрасить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.. рубашки и сарафаны в русском народном стиле.</a:t>
            </a:r>
          </a:p>
        </p:txBody>
      </p:sp>
      <p:pic>
        <p:nvPicPr>
          <p:cNvPr id="6146" name="Picture 2" descr="E:\к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103" y="1340768"/>
            <a:ext cx="3416519" cy="256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к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9" y="1772816"/>
            <a:ext cx="3430876" cy="273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к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9220" y="4092454"/>
            <a:ext cx="2547132" cy="263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98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88640"/>
            <a:ext cx="1883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40543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аппликация «Зимняя шапка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Рассмотреть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кукольную одежду на примере кукол из мини- музея 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сделать зимнюю шапку,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украсив её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170" name="Picture 2" descr="E:\к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46" y="1710903"/>
            <a:ext cx="4320480" cy="301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к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962" y="3573017"/>
            <a:ext cx="4508439" cy="304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019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375</TotalTime>
  <Words>247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X64</cp:lastModifiedBy>
  <cp:revision>22</cp:revision>
  <dcterms:created xsi:type="dcterms:W3CDTF">2023-05-23T12:10:50Z</dcterms:created>
  <dcterms:modified xsi:type="dcterms:W3CDTF">2023-05-24T08:32:13Z</dcterms:modified>
</cp:coreProperties>
</file>