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4" r:id="rId5"/>
    <p:sldId id="262" r:id="rId6"/>
    <p:sldId id="263" r:id="rId7"/>
    <p:sldId id="261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FFC000"/>
                </a:solidFill>
              </a:rPr>
              <a:t>Представление </a:t>
            </a:r>
            <a:r>
              <a:rPr lang="ru-RU" sz="3100" b="1" dirty="0">
                <a:solidFill>
                  <a:srgbClr val="FFC000"/>
                </a:solidFill>
              </a:rPr>
              <a:t>результатов прохождения индивидуального образовательного маршрута (ИОМ) после дополнительной профессиональной программы курсов повышения квалификации (ДПП КПК) «Эффективные модели реализации программы воспитания»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Советник директора по воспитанию : Захарова Н.В.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МБОУ «</a:t>
            </a:r>
            <a:r>
              <a:rPr lang="ru-RU" sz="2800" dirty="0" err="1" smtClean="0">
                <a:solidFill>
                  <a:srgbClr val="00B050"/>
                </a:solidFill>
              </a:rPr>
              <a:t>Ильичёвская</a:t>
            </a:r>
            <a:r>
              <a:rPr lang="ru-RU" sz="2800" dirty="0" smtClean="0">
                <a:solidFill>
                  <a:srgbClr val="00B050"/>
                </a:solidFill>
              </a:rPr>
              <a:t> СОШ»</a:t>
            </a:r>
            <a:endParaRPr lang="ru-RU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257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700808"/>
            <a:ext cx="7704855" cy="475252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Цель </a:t>
            </a:r>
            <a:r>
              <a:rPr lang="ru-RU" b="1" dirty="0"/>
              <a:t>применения на практике – мотивирование обучающихся к активному участию в мероприятиях рабочей программы </a:t>
            </a:r>
            <a:r>
              <a:rPr lang="ru-RU" b="1" dirty="0" smtClean="0"/>
              <a:t>воспитания и согласно концепциям мероприятиях от РДДМ. </a:t>
            </a:r>
          </a:p>
          <a:p>
            <a:r>
              <a:rPr lang="ru-RU" b="1" dirty="0" smtClean="0"/>
              <a:t>Было </a:t>
            </a:r>
            <a:r>
              <a:rPr lang="ru-RU" b="1" dirty="0"/>
              <a:t>сделано: </a:t>
            </a:r>
            <a:endParaRPr lang="ru-RU" b="1" dirty="0" smtClean="0"/>
          </a:p>
          <a:p>
            <a:r>
              <a:rPr lang="ru-RU" b="1" dirty="0" smtClean="0"/>
              <a:t>Введена </a:t>
            </a:r>
            <a:r>
              <a:rPr lang="ru-RU" b="1" dirty="0"/>
              <a:t>система поощрения; </a:t>
            </a:r>
            <a:endParaRPr lang="ru-RU" b="1" dirty="0" smtClean="0"/>
          </a:p>
          <a:p>
            <a:r>
              <a:rPr lang="ru-RU" b="1" dirty="0" smtClean="0"/>
              <a:t>Дана </a:t>
            </a:r>
            <a:r>
              <a:rPr lang="ru-RU" b="1" dirty="0"/>
              <a:t>возможность каждому </a:t>
            </a:r>
            <a:r>
              <a:rPr lang="ru-RU" b="1" dirty="0" smtClean="0"/>
              <a:t>классу проявить </a:t>
            </a:r>
            <a:r>
              <a:rPr lang="ru-RU" b="1" dirty="0"/>
              <a:t>индивидуальные способности; </a:t>
            </a:r>
            <a:endParaRPr lang="ru-RU" b="1" dirty="0" smtClean="0"/>
          </a:p>
          <a:p>
            <a:r>
              <a:rPr lang="ru-RU" b="1" dirty="0" smtClean="0"/>
              <a:t>Включено </a:t>
            </a:r>
            <a:r>
              <a:rPr lang="ru-RU" b="1" dirty="0"/>
              <a:t>больше </a:t>
            </a:r>
            <a:r>
              <a:rPr lang="ru-RU" b="1" dirty="0" smtClean="0"/>
              <a:t>игр, </a:t>
            </a:r>
            <a:r>
              <a:rPr lang="ru-RU" b="1" dirty="0" err="1" smtClean="0"/>
              <a:t>интерактивов</a:t>
            </a:r>
            <a:r>
              <a:rPr lang="ru-RU" b="1" dirty="0" smtClean="0"/>
              <a:t> </a:t>
            </a:r>
            <a:r>
              <a:rPr lang="ru-RU" b="1" dirty="0"/>
              <a:t>с учётом интересов современных детей; </a:t>
            </a:r>
            <a:endParaRPr lang="ru-RU" b="1" dirty="0" smtClean="0"/>
          </a:p>
          <a:p>
            <a:r>
              <a:rPr lang="ru-RU" b="1" dirty="0" smtClean="0"/>
              <a:t>Игры и акции на </a:t>
            </a:r>
            <a:r>
              <a:rPr lang="ru-RU" b="1" dirty="0"/>
              <a:t>свежем воздухе; </a:t>
            </a:r>
            <a:endParaRPr lang="ru-RU" b="1" dirty="0" smtClean="0"/>
          </a:p>
          <a:p>
            <a:r>
              <a:rPr lang="ru-RU" b="1" dirty="0" smtClean="0"/>
              <a:t>Дано </a:t>
            </a:r>
            <a:r>
              <a:rPr lang="ru-RU" b="1" dirty="0"/>
              <a:t>больше возможностей для самовыражения, проявления лидерских качеств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 -Привлечение к реализации    программы воспитания родителей.</a:t>
            </a:r>
            <a:endParaRPr lang="ru-RU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19256" cy="11143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Описание опыта применения на практике </a:t>
            </a:r>
            <a:br>
              <a:rPr lang="ru-RU" b="1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584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7" y="1556792"/>
            <a:ext cx="7524824" cy="4569371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Была </a:t>
            </a:r>
            <a:r>
              <a:rPr lang="ru-RU" b="1" dirty="0"/>
              <a:t>представлена информация по </a:t>
            </a:r>
            <a:r>
              <a:rPr lang="ru-RU" b="1" dirty="0" smtClean="0"/>
              <a:t>способам </a:t>
            </a:r>
            <a:r>
              <a:rPr lang="ru-RU" b="1" dirty="0"/>
              <a:t>и приемам мотивации обучающихся к активному участию в мероприятиях рабочей программы воспитания. </a:t>
            </a:r>
            <a:endParaRPr lang="ru-RU" b="1" dirty="0" smtClean="0"/>
          </a:p>
          <a:p>
            <a:r>
              <a:rPr lang="ru-RU" b="1" dirty="0" smtClean="0"/>
              <a:t>На </a:t>
            </a:r>
            <a:r>
              <a:rPr lang="ru-RU" b="1" dirty="0"/>
              <a:t>стажировке попробовала организовать достаточный уровень мотивации детей для их активного участия в школьных программах воспитания. </a:t>
            </a:r>
            <a:endParaRPr lang="ru-RU" b="1" dirty="0" smtClean="0"/>
          </a:p>
          <a:p>
            <a:r>
              <a:rPr lang="ru-RU" b="1" dirty="0" smtClean="0"/>
              <a:t>Данный </a:t>
            </a:r>
            <a:r>
              <a:rPr lang="ru-RU" b="1" dirty="0"/>
              <a:t>фрагмента содержания пройденных КПК был выбран мной для того, чтобы привлечь больше учащихся и организовать их активное участие в рабочих программах воспитания.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493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r>
              <a:rPr lang="ru-RU" sz="3600" b="1" dirty="0" smtClean="0"/>
              <a:t>Работа методического объединения классных руководителей</a:t>
            </a:r>
            <a:endParaRPr lang="ru-RU" sz="3600" b="1" dirty="0"/>
          </a:p>
        </p:txBody>
      </p:sp>
      <p:pic>
        <p:nvPicPr>
          <p:cNvPr id="1026" name="Picture 2" descr="IMG-20230218-WA000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48880"/>
            <a:ext cx="4464496" cy="3344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MG-20230218-WA000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9259" y="3212976"/>
            <a:ext cx="4520691" cy="3379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2121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Организация мероприятий по программе воспитания</a:t>
            </a:r>
            <a:endParaRPr lang="ru-RU" dirty="0"/>
          </a:p>
        </p:txBody>
      </p:sp>
      <p:pic>
        <p:nvPicPr>
          <p:cNvPr id="3074" name="Picture 2" descr="IMG_20230410_09242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80" y="2732956"/>
            <a:ext cx="4608512" cy="346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IMG_20230411_14390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1668" y="2732956"/>
            <a:ext cx="4608512" cy="346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5926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пк\Desktop\IMG_20230425_09334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590" y="3346698"/>
            <a:ext cx="4896544" cy="3414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IMG_20230425_09341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2510" y="-2654"/>
            <a:ext cx="4451490" cy="3349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IMG_20230411_13495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319" y="69112"/>
            <a:ext cx="4260726" cy="3205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IMG_20230428_125843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2329" y="3469000"/>
            <a:ext cx="4372495" cy="329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5121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IMG_20230522_08204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188639"/>
            <a:ext cx="4176463" cy="3142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IMG_20230522_08202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8914" y="3140968"/>
            <a:ext cx="4541862" cy="341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9435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Дети стали активнее проявлять себя в проводимых мероприятиях и участвовать с большим желанием. Стали предлагать свои варианты проведения игр и помогать в организации. </a:t>
            </a:r>
            <a:endParaRPr lang="ru-RU" dirty="0" smtClean="0"/>
          </a:p>
          <a:p>
            <a:r>
              <a:rPr lang="ru-RU" dirty="0" smtClean="0"/>
              <a:t>Теперь </a:t>
            </a:r>
            <a:r>
              <a:rPr lang="ru-RU" dirty="0"/>
              <a:t>планируется решение задач для мотивирования участия детей в муниципальных и региональных мероприятиях.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Результативность: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1170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</TotalTime>
  <Words>204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   Представление результатов прохождения индивидуального образовательного маршрута (ИОМ) после дополнительной профессиональной программы курсов повышения квалификации (ДПП КПК) «Эффективные модели реализации программы воспитания»</vt:lpstr>
      <vt:lpstr>Описание опыта применения на практике  </vt:lpstr>
      <vt:lpstr>Презентация PowerPoint</vt:lpstr>
      <vt:lpstr>   Работа методического объединения классных руководителей</vt:lpstr>
      <vt:lpstr>Организация мероприятий по программе воспитания</vt:lpstr>
      <vt:lpstr>Презентация PowerPoint</vt:lpstr>
      <vt:lpstr>Презентация PowerPoint</vt:lpstr>
      <vt:lpstr>Результативность: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Представление результатов прохождения индивидуального образовательного маршрута (ИОМ) после дополнительной профессиональной программы курсов повышения квалификации (ДПП КПК) «Эффективные модели реализации программы воспитания»</dc:title>
  <dc:creator>пк</dc:creator>
  <cp:lastModifiedBy>пк</cp:lastModifiedBy>
  <cp:revision>8</cp:revision>
  <dcterms:created xsi:type="dcterms:W3CDTF">2023-05-24T15:35:32Z</dcterms:created>
  <dcterms:modified xsi:type="dcterms:W3CDTF">2023-05-24T16:57:52Z</dcterms:modified>
</cp:coreProperties>
</file>