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DDEE3-ABFA-4348-8AF2-2C58736F0032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10B4-A4CE-41FA-ADE0-D3446E44F4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3129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DDEE3-ABFA-4348-8AF2-2C58736F0032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10B4-A4CE-41FA-ADE0-D3446E44F4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44666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DDEE3-ABFA-4348-8AF2-2C58736F0032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10B4-A4CE-41FA-ADE0-D3446E44F46C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796283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DDEE3-ABFA-4348-8AF2-2C58736F0032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10B4-A4CE-41FA-ADE0-D3446E44F4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50116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DDEE3-ABFA-4348-8AF2-2C58736F0032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10B4-A4CE-41FA-ADE0-D3446E44F46C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949073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DDEE3-ABFA-4348-8AF2-2C58736F0032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10B4-A4CE-41FA-ADE0-D3446E44F4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20854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DDEE3-ABFA-4348-8AF2-2C58736F0032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10B4-A4CE-41FA-ADE0-D3446E44F4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794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DDEE3-ABFA-4348-8AF2-2C58736F0032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10B4-A4CE-41FA-ADE0-D3446E44F4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34560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DDEE3-ABFA-4348-8AF2-2C58736F0032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10B4-A4CE-41FA-ADE0-D3446E44F4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4717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DDEE3-ABFA-4348-8AF2-2C58736F0032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10B4-A4CE-41FA-ADE0-D3446E44F4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6333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DDEE3-ABFA-4348-8AF2-2C58736F0032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10B4-A4CE-41FA-ADE0-D3446E44F4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22782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DDEE3-ABFA-4348-8AF2-2C58736F0032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10B4-A4CE-41FA-ADE0-D3446E44F4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9447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DDEE3-ABFA-4348-8AF2-2C58736F0032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10B4-A4CE-41FA-ADE0-D3446E44F4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9795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DDEE3-ABFA-4348-8AF2-2C58736F0032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10B4-A4CE-41FA-ADE0-D3446E44F4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0627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DDEE3-ABFA-4348-8AF2-2C58736F0032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10B4-A4CE-41FA-ADE0-D3446E44F4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3927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DDEE3-ABFA-4348-8AF2-2C58736F0032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10B4-A4CE-41FA-ADE0-D3446E44F4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19134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BDDEE3-ABFA-4348-8AF2-2C58736F0032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D2E10B4-A4CE-41FA-ADE0-D3446E44F4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847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12016" y="2038774"/>
            <a:ext cx="7766936" cy="1646302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Презентация «Насекомые»</a:t>
            </a:r>
            <a:br>
              <a:rPr lang="ru-RU" sz="3200" b="1" dirty="0" smtClean="0"/>
            </a:br>
            <a:r>
              <a:rPr lang="ru-RU" sz="3200" b="1" dirty="0" smtClean="0"/>
              <a:t>( для детей средней группы «Непоседы»)</a:t>
            </a:r>
            <a:endParaRPr lang="ru-RU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65838" y="470050"/>
            <a:ext cx="106592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 dirty="0">
                <a:cs typeface="Times New Roman" pitchFamily="18" charset="0"/>
              </a:rPr>
              <a:t>Государственное дошкольное бюджетное образовательное учреждение детский сад № 71</a:t>
            </a: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 dirty="0">
                <a:cs typeface="Times New Roman" pitchFamily="18" charset="0"/>
              </a:rPr>
              <a:t>общеразвивающего вида с приоритетным осуществлением деятельности по физическому развитию детей Калининского района Санкт – Петербурга</a:t>
            </a:r>
          </a:p>
          <a:p>
            <a:endParaRPr lang="ru-RU" dirty="0"/>
          </a:p>
        </p:txBody>
      </p:sp>
      <p:sp>
        <p:nvSpPr>
          <p:cNvPr id="6" name="TextBox 9"/>
          <p:cNvSpPr txBox="1">
            <a:spLocks noChangeArrowheads="1"/>
          </p:cNvSpPr>
          <p:nvPr/>
        </p:nvSpPr>
        <p:spPr bwMode="auto">
          <a:xfrm>
            <a:off x="7132319" y="4631513"/>
            <a:ext cx="532093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Arial" charset="0"/>
              </a:rPr>
              <a:t>Авторы: Федорова 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cs typeface="Arial" charset="0"/>
              </a:rPr>
              <a:t>Лариса Петровна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Arial" charset="0"/>
              </a:rPr>
              <a:t>                Николаева 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cs typeface="Arial" charset="0"/>
              </a:rPr>
              <a:t>Юлия Александровна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Arial" charset="0"/>
            </a:endParaRPr>
          </a:p>
        </p:txBody>
      </p:sp>
      <p:sp>
        <p:nvSpPr>
          <p:cNvPr id="7" name="TextBox 10"/>
          <p:cNvSpPr txBox="1">
            <a:spLocks noChangeArrowheads="1"/>
          </p:cNvSpPr>
          <p:nvPr/>
        </p:nvSpPr>
        <p:spPr bwMode="auto">
          <a:xfrm>
            <a:off x="4682490" y="5923193"/>
            <a:ext cx="23304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Arial" charset="0"/>
              </a:rPr>
              <a:t>Санкт-Петербург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cs typeface="Arial" charset="0"/>
              </a:rPr>
              <a:t>2023</a:t>
            </a:r>
            <a:endParaRPr kumimoji="0" lang="ru-RU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50194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2484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Задачи: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   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 - продолжать знакомить детей с многообразием насекомых;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   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 - закрепить знания об условиях их обитания;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уточнить представления детей о пользе - вреде насекомых;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   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 - воспитывать у детей желание заботиться о природе, ко всему живому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55444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0198" y="309154"/>
            <a:ext cx="8596668" cy="1320800"/>
          </a:xfrm>
        </p:spPr>
        <p:txBody>
          <a:bodyPr>
            <a:noAutofit/>
          </a:bodyPr>
          <a:lstStyle/>
          <a:p>
            <a:pPr algn="ctr"/>
            <a:r>
              <a:rPr lang="ru-RU" sz="1800" dirty="0" smtClean="0">
                <a:solidFill>
                  <a:schemeClr val="tx1"/>
                </a:solidFill>
              </a:rPr>
              <a:t>Кто работает с утра:</a:t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Строит дом, несет дрова</a:t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Тащит целый воз еды,</a:t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Мало ест, не пьет воды,</a:t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У него полно друзей.</a:t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Тот работник ….</a:t>
            </a:r>
            <a:endParaRPr lang="ru-RU" sz="1800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11637" y="2643913"/>
            <a:ext cx="5173789" cy="3881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89485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9848" y="622663"/>
            <a:ext cx="8596668" cy="1320800"/>
          </a:xfrm>
        </p:spPr>
        <p:txBody>
          <a:bodyPr>
            <a:noAutofit/>
          </a:bodyPr>
          <a:lstStyle/>
          <a:p>
            <a:pPr algn="ctr"/>
            <a:r>
              <a:rPr lang="ru-RU" sz="1800" dirty="0" smtClean="0">
                <a:solidFill>
                  <a:schemeClr val="tx1"/>
                </a:solidFill>
              </a:rPr>
              <a:t>На полянке возле елок</a:t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дом построен из иголок.</a:t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За травой не виден он,</a:t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А жильцов в нем миллион.</a:t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Что же это за домик?</a:t>
            </a:r>
            <a:endParaRPr lang="ru-RU" sz="1800" dirty="0">
              <a:solidFill>
                <a:schemeClr val="tx1"/>
              </a:solidFill>
            </a:endParaRPr>
          </a:p>
        </p:txBody>
      </p:sp>
      <p:pic>
        <p:nvPicPr>
          <p:cNvPr id="1026" name="Picture 2" descr="http://i.mycdn.me/i?r=AzFIxPtkV78jcmdRfpoIOyaJgaZWc80claBHdDHHZuMoKTO7EuABt8t6j6ROsg0SwU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1564" y="2220506"/>
            <a:ext cx="6413237" cy="4361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97867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10870232" cy="1320800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>
                <a:solidFill>
                  <a:schemeClr val="tx1"/>
                </a:solidFill>
              </a:rPr>
              <a:t>Муравьи большие силачи! Они переносят грузы во много раз  больше своего веса!!! Добывают еду для всей семьи</a:t>
            </a:r>
            <a:r>
              <a:rPr lang="ru-RU" sz="1800" dirty="0">
                <a:solidFill>
                  <a:schemeClr val="tx1"/>
                </a:solidFill>
              </a:rPr>
              <a:t>. Муравьи очень трудолюбивые, целыми днями они трудятся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757" y="2317343"/>
            <a:ext cx="5031772" cy="388143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5589" y="2317343"/>
            <a:ext cx="6210299" cy="3881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0436378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276</TotalTime>
  <Words>78</Words>
  <Application>Microsoft Office PowerPoint</Application>
  <PresentationFormat>Широкоэкранный</PresentationFormat>
  <Paragraphs>11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Times New Roman</vt:lpstr>
      <vt:lpstr>Trebuchet MS</vt:lpstr>
      <vt:lpstr>Wingdings 3</vt:lpstr>
      <vt:lpstr>Аспект</vt:lpstr>
      <vt:lpstr>Презентация «Насекомые» ( для детей средней группы «Непоседы»)</vt:lpstr>
      <vt:lpstr>Задачи:      - продолжать знакомить детей с многообразием насекомых;      - закрепить знания об условиях их обитания; уточнить представления детей о пользе - вреде насекомых;      - воспитывать у детей желание заботиться о природе, ко всему живому</vt:lpstr>
      <vt:lpstr>Кто работает с утра: Строит дом, несет дрова Тащит целый воз еды, Мало ест, не пьет воды, У него полно друзей. Тот работник ….</vt:lpstr>
      <vt:lpstr>На полянке возле елок дом построен из иголок. За травой не виден он, А жильцов в нем миллион. Что же это за домик?</vt:lpstr>
      <vt:lpstr>Муравьи большие силачи! Они переносят грузы во много раз  больше своего веса!!! Добывают еду для всей семьи. Муравьи очень трудолюбивые, целыми днями они трудятся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«Насекомые» ( для детей средней группы «Непоседы»)</dc:title>
  <dc:creator>HP</dc:creator>
  <cp:lastModifiedBy>HP</cp:lastModifiedBy>
  <cp:revision>21</cp:revision>
  <dcterms:created xsi:type="dcterms:W3CDTF">2023-05-23T18:47:52Z</dcterms:created>
  <dcterms:modified xsi:type="dcterms:W3CDTF">2023-05-24T20:25:52Z</dcterms:modified>
</cp:coreProperties>
</file>