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A1631EC-AA76-4544-83E6-F1FFD95CA16A}" type="datetimeFigureOut">
              <a:rPr lang="ru-RU" smtClean="0"/>
              <a:t>15.06.2015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C059B41-D004-4899-915F-2B77ADC8CA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71964931_m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628800"/>
            <a:ext cx="8280920" cy="5040560"/>
          </a:xfrm>
          <a:prstGeom prst="rect">
            <a:avLst/>
          </a:prstGeom>
        </p:spPr>
      </p:pic>
      <p:pic>
        <p:nvPicPr>
          <p:cNvPr id="5" name="Рисунок 4" descr="0920433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0"/>
            <a:ext cx="1008112" cy="1268760"/>
          </a:xfrm>
          <a:prstGeom prst="rect">
            <a:avLst/>
          </a:prstGeom>
        </p:spPr>
      </p:pic>
      <p:pic>
        <p:nvPicPr>
          <p:cNvPr id="6" name="Рисунок 5" descr="41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83768" y="116632"/>
            <a:ext cx="1224136" cy="1216149"/>
          </a:xfrm>
          <a:prstGeom prst="rect">
            <a:avLst/>
          </a:prstGeom>
        </p:spPr>
      </p:pic>
      <p:pic>
        <p:nvPicPr>
          <p:cNvPr id="7" name="Рисунок 6" descr="94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36296" y="0"/>
            <a:ext cx="1762125" cy="1800200"/>
          </a:xfrm>
          <a:prstGeom prst="rect">
            <a:avLst/>
          </a:prstGeom>
        </p:spPr>
      </p:pic>
      <p:pic>
        <p:nvPicPr>
          <p:cNvPr id="8" name="Рисунок 7" descr="65200360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99992" y="0"/>
            <a:ext cx="952500" cy="190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SCHOOL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                     I get up and open my eyes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I wash, put on my dress and a pair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Of shoes and all the things I wear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Then walking off to school I go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To learn the things that I must know.</a:t>
            </a:r>
          </a:p>
          <a:p>
            <a:endParaRPr lang="en-US" dirty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Find the words: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Schoolpencilwindowfloorchairrubber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Try to </a:t>
            </a:r>
            <a:r>
              <a:rPr lang="en-US" dirty="0"/>
              <a:t>g</a:t>
            </a:r>
            <a:r>
              <a:rPr lang="en-US" dirty="0" smtClean="0"/>
              <a:t>uess: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Tchr</a:t>
            </a:r>
            <a:endParaRPr lang="en-US" dirty="0" smtClean="0"/>
          </a:p>
          <a:p>
            <a:r>
              <a:rPr lang="en-US" dirty="0" smtClean="0"/>
              <a:t>Dr</a:t>
            </a:r>
          </a:p>
          <a:p>
            <a:r>
              <a:rPr lang="en-US" dirty="0" err="1" smtClean="0"/>
              <a:t>Flr</a:t>
            </a:r>
            <a:endParaRPr lang="en-US" dirty="0" smtClean="0"/>
          </a:p>
          <a:p>
            <a:r>
              <a:rPr lang="en-US" dirty="0" err="1" smtClean="0"/>
              <a:t>Dsk</a:t>
            </a:r>
            <a:endParaRPr lang="en-US" dirty="0" smtClean="0"/>
          </a:p>
          <a:p>
            <a:r>
              <a:rPr lang="en-US" dirty="0" err="1" smtClean="0"/>
              <a:t>Wndw</a:t>
            </a:r>
            <a:endParaRPr lang="en-US" dirty="0" smtClean="0"/>
          </a:p>
          <a:p>
            <a:r>
              <a:rPr lang="en-US" dirty="0" err="1" smtClean="0"/>
              <a:t>Schlby</a:t>
            </a:r>
            <a:endParaRPr lang="en-US" dirty="0" smtClean="0"/>
          </a:p>
          <a:p>
            <a:r>
              <a:rPr lang="en-US" dirty="0" err="1" smtClean="0"/>
              <a:t>Chr</a:t>
            </a:r>
            <a:endParaRPr lang="en-US" dirty="0" smtClean="0"/>
          </a:p>
          <a:p>
            <a:r>
              <a:rPr lang="en-US" dirty="0" err="1" smtClean="0"/>
              <a:t>Clssrm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the right variant: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go to school with my friend/ my teacher.</a:t>
            </a:r>
          </a:p>
          <a:p>
            <a:r>
              <a:rPr lang="en-US" dirty="0" smtClean="0"/>
              <a:t>I draw with a pencil / a ruler.</a:t>
            </a:r>
          </a:p>
          <a:p>
            <a:r>
              <a:rPr lang="en-US" dirty="0" smtClean="0"/>
              <a:t>I write with a pen/ a rubber.</a:t>
            </a:r>
          </a:p>
          <a:p>
            <a:r>
              <a:rPr lang="en-US" dirty="0"/>
              <a:t> </a:t>
            </a:r>
            <a:r>
              <a:rPr lang="en-US" dirty="0" smtClean="0"/>
              <a:t>I sit on a chair/ on a desk.</a:t>
            </a:r>
          </a:p>
          <a:p>
            <a:r>
              <a:rPr lang="en-US" dirty="0" smtClean="0"/>
              <a:t>I write in my book/ my exercise- book.</a:t>
            </a:r>
          </a:p>
          <a:p>
            <a:r>
              <a:rPr lang="en-US" dirty="0" smtClean="0"/>
              <a:t>My name is Helen. I am a schoolboy/ a schoolgirl.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</TotalTime>
  <Words>134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MY SCHOOL</vt:lpstr>
      <vt:lpstr>Find the words:</vt:lpstr>
      <vt:lpstr>Try to guess:</vt:lpstr>
      <vt:lpstr>Choose the right variant: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RePack by SPecialiST</dc:creator>
  <cp:lastModifiedBy>RePack by SPecialiST</cp:lastModifiedBy>
  <cp:revision>7</cp:revision>
  <dcterms:created xsi:type="dcterms:W3CDTF">2015-06-15T17:59:33Z</dcterms:created>
  <dcterms:modified xsi:type="dcterms:W3CDTF">2015-06-15T18:19:25Z</dcterms:modified>
</cp:coreProperties>
</file>