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B2110-127D-46A8-ABED-C4F5D5F6588C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634B-B9E2-4D5F-9843-E956CCFF8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B2110-127D-46A8-ABED-C4F5D5F6588C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634B-B9E2-4D5F-9843-E956CCFF8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B2110-127D-46A8-ABED-C4F5D5F6588C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634B-B9E2-4D5F-9843-E956CCFF8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B2110-127D-46A8-ABED-C4F5D5F6588C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634B-B9E2-4D5F-9843-E956CCFF8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B2110-127D-46A8-ABED-C4F5D5F6588C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634B-B9E2-4D5F-9843-E956CCFF8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B2110-127D-46A8-ABED-C4F5D5F6588C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634B-B9E2-4D5F-9843-E956CCFF8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B2110-127D-46A8-ABED-C4F5D5F6588C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634B-B9E2-4D5F-9843-E956CCFF8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B2110-127D-46A8-ABED-C4F5D5F6588C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634B-B9E2-4D5F-9843-E956CCFF8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B2110-127D-46A8-ABED-C4F5D5F6588C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634B-B9E2-4D5F-9843-E956CCFF8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B2110-127D-46A8-ABED-C4F5D5F6588C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634B-B9E2-4D5F-9843-E956CCFF8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B2110-127D-46A8-ABED-C4F5D5F6588C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634B-B9E2-4D5F-9843-E956CCFF8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B2110-127D-46A8-ABED-C4F5D5F6588C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8634B-B9E2-4D5F-9843-E956CCFF8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8.jpeg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image" Target="../media/image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image" Target="../media/image6.jpeg"/><Relationship Id="rId5" Type="http://schemas.openxmlformats.org/officeDocument/2006/relationships/slide" Target="slide6.xml"/><Relationship Id="rId10" Type="http://schemas.openxmlformats.org/officeDocument/2006/relationships/image" Target="../media/image5.jpeg"/><Relationship Id="rId4" Type="http://schemas.openxmlformats.org/officeDocument/2006/relationships/slide" Target="slide5.xml"/><Relationship Id="rId9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" Target="slide2.xml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&#1052;&#1086;&#1080;%20&#1076;&#1086;&#1082;&#1091;&#1084;&#1077;&#1085;&#1090;&#1099;\&#1050;&#1043;%203\&#1044;&#1088;&#1086;&#1079;&#1076;&#1086;&#1074;&#1072;%20&#1048;.&#1053;\Zvuki-prirody-Shum-dozhdya(muzbaron.com).mp3" TargetMode="Externa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jpeg"/><Relationship Id="rId7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&#1052;&#1086;&#1080;%20&#1076;&#1086;&#1082;&#1091;&#1084;&#1077;&#1085;&#1090;&#1099;\&#1050;&#1043;%203\&#1044;&#1088;&#1086;&#1079;&#1076;&#1086;&#1074;&#1072;%20&#1048;.&#1053;\Zvuki-prirody-Shum-Morya(muzbaron.com).mp3" TargetMode="External"/><Relationship Id="rId6" Type="http://schemas.openxmlformats.org/officeDocument/2006/relationships/slide" Target="slide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slide" Target="slide2.xml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714488"/>
            <a:ext cx="7715304" cy="192882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Волшебница Вода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58" y="3786190"/>
            <a:ext cx="4786346" cy="2714644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Автор </a:t>
            </a:r>
            <a:r>
              <a:rPr lang="ru-RU" sz="2400" b="1" i="1" dirty="0" smtClean="0">
                <a:solidFill>
                  <a:srgbClr val="002060"/>
                </a:solidFill>
              </a:rPr>
              <a:t>работы: воспитатель         Дроздова И.Н.</a:t>
            </a:r>
          </a:p>
          <a:p>
            <a:pPr algn="l"/>
            <a:r>
              <a:rPr lang="ru-RU" sz="2400" b="1" i="1" dirty="0" smtClean="0">
                <a:solidFill>
                  <a:srgbClr val="002060"/>
                </a:solidFill>
              </a:rPr>
              <a:t>               Детский сад </a:t>
            </a:r>
            <a:r>
              <a:rPr lang="ru-RU" sz="2400" b="1" i="1" dirty="0" smtClean="0">
                <a:solidFill>
                  <a:srgbClr val="002060"/>
                </a:solidFill>
              </a:rPr>
              <a:t>№125</a:t>
            </a:r>
          </a:p>
          <a:p>
            <a:pPr algn="l"/>
            <a:r>
              <a:rPr lang="ru-RU" sz="2400" b="1" i="1" dirty="0" smtClean="0">
                <a:solidFill>
                  <a:srgbClr val="002060"/>
                </a:solidFill>
              </a:rPr>
              <a:t>              Санкт-Петербург</a:t>
            </a:r>
            <a:endParaRPr lang="ru-RU" sz="2400" b="1" i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2" action="ppaction://hlinksldjump"/>
              </a:rPr>
              <a:t>Свойства воды</a:t>
            </a:r>
            <a:endParaRPr lang="ru-RU" sz="3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Где можно встретить воду</a:t>
            </a:r>
            <a:endParaRPr lang="ru-RU" sz="3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Вода в природе</a:t>
            </a:r>
            <a:endParaRPr lang="ru-RU" sz="3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Вода в быту</a:t>
            </a:r>
            <a:endParaRPr lang="ru-RU" sz="3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6" action="ppaction://hlinksldjump"/>
              </a:rPr>
              <a:t>Кто живет в воде</a:t>
            </a:r>
            <a:endParaRPr lang="ru-RU" sz="3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7" action="ppaction://hlinksldjump"/>
              </a:rPr>
              <a:t>Вода – наша спутница всегда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4dea0f00eadad.jpg"/>
          <p:cNvPicPr>
            <a:picLocks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779912" y="5589240"/>
            <a:ext cx="1620000" cy="108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B1008849.jpg"/>
          <p:cNvPicPr>
            <a:picLocks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195736" y="5589240"/>
            <a:ext cx="1620000" cy="108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 descr="iCA4W4M2L.jpg"/>
          <p:cNvPicPr>
            <a:picLocks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364088" y="5589240"/>
            <a:ext cx="1620000" cy="108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 descr="nature_293-crop.jpg"/>
          <p:cNvPicPr>
            <a:picLocks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948264" y="5589240"/>
            <a:ext cx="1620000" cy="108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Рисунок 8" descr="iCA5S0H2N.jpg"/>
          <p:cNvPicPr>
            <a:picLocks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11560" y="5589240"/>
            <a:ext cx="1620000" cy="108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Рисунок 9" descr="1299832099_kaplya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143768" y="357166"/>
            <a:ext cx="1481134" cy="15523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Свойства воды</a:t>
            </a:r>
            <a:endParaRPr lang="ru-RU" sz="60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t4_1662538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428736"/>
            <a:ext cx="3780000" cy="4140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8572528" y="6286520"/>
            <a:ext cx="285752" cy="2857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nastol_com_ua-6832.jp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1857364"/>
            <a:ext cx="3780000" cy="414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7" name="Рисунок 6" descr="uQ1mlgQP2Y0.jpg">
            <a:hlinkClick r:id="rId3" action="ppaction://hlinksldjump"/>
          </p:cNvPr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85852" y="2357430"/>
            <a:ext cx="3780000" cy="414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8" name="TextBox 7"/>
          <p:cNvSpPr txBox="1"/>
          <p:nvPr/>
        </p:nvSpPr>
        <p:spPr>
          <a:xfrm>
            <a:off x="5508104" y="2276872"/>
            <a:ext cx="3060000" cy="612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Arno Pro Smbd SmText" pitchFamily="18" charset="0"/>
              </a:rPr>
              <a:t>Вода - жидкость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Arno Pro Smbd SmText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3356992"/>
            <a:ext cx="3060000" cy="612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no Pro Smbd" pitchFamily="18" charset="0"/>
              </a:rPr>
              <a:t>Вода - лед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Arno Pro Smb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80112" y="4437112"/>
            <a:ext cx="3060000" cy="612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Arno Pro Smbd" pitchFamily="18" charset="0"/>
              </a:rPr>
              <a:t>Вода - пар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Arno Pro Smb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Где можно встретить воду</a:t>
            </a:r>
            <a:endParaRPr lang="ru-RU" sz="5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plotnikov_silver+.jpg">
            <a:hlinkClick r:id="rId3" action="ppaction://hlinksldjump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95536" y="1484784"/>
            <a:ext cx="5040000" cy="3240000"/>
          </a:xfrm>
          <a:prstGeom prst="rect">
            <a:avLst/>
          </a:prstGeom>
          <a:ln w="38100" cap="sq">
            <a:solidFill>
              <a:schemeClr val="bg1">
                <a:lumMod val="6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0a169855cc9f7bdb0e8785a92d3d2706.jpg"/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1628800"/>
            <a:ext cx="5040000" cy="3240000"/>
          </a:xfrm>
          <a:prstGeom prst="rect">
            <a:avLst/>
          </a:prstGeom>
          <a:ln w="38100" cap="sq">
            <a:solidFill>
              <a:schemeClr val="bg1">
                <a:lumMod val="6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0b0b700d110628fa8712af4016f239fe.jpg"/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7584" y="1916832"/>
            <a:ext cx="5040000" cy="3240000"/>
          </a:xfrm>
          <a:prstGeom prst="rect">
            <a:avLst/>
          </a:prstGeom>
          <a:ln w="38100" cap="sq">
            <a:solidFill>
              <a:schemeClr val="bg1">
                <a:lumMod val="6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3acb610e9348.jpg">
            <a:hlinkClick r:id="rId3" action="ppaction://hlinksldjump"/>
          </p:cNvPr>
          <p:cNvPicPr>
            <a:picLocks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71600" y="2204864"/>
            <a:ext cx="5040000" cy="3240000"/>
          </a:xfrm>
          <a:prstGeom prst="rect">
            <a:avLst/>
          </a:prstGeom>
          <a:ln w="38100" cap="sq">
            <a:solidFill>
              <a:schemeClr val="bg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Управляющая кнопка: возврат 7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285752" cy="2857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Zvuki-prirody-Shum-dozhdy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8501090" y="500042"/>
            <a:ext cx="304800" cy="3048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868144" y="1484784"/>
            <a:ext cx="30243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Вы слыхали о воде? </a:t>
            </a:r>
            <a:endParaRPr lang="ru-RU" sz="8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Говорят, она везде! </a:t>
            </a:r>
            <a:endParaRPr lang="ru-RU" sz="8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 луже, в море, в океане </a:t>
            </a:r>
            <a:endParaRPr lang="ru-RU" sz="8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 в водопроводном кране. </a:t>
            </a:r>
            <a:endParaRPr lang="ru-RU" sz="8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Как сосулька замерзает, </a:t>
            </a:r>
            <a:endParaRPr lang="ru-RU" sz="8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 лес туманом заползает, </a:t>
            </a:r>
            <a:endParaRPr lang="ru-RU" sz="8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Ледником в горах </a:t>
            </a:r>
            <a:r>
              <a:rPr lang="ru-RU" dirty="0" err="1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зов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mbria Math" pitchFamily="18" charset="0"/>
              </a:rPr>
              <a:t>ѐ</a:t>
            </a:r>
            <a:r>
              <a:rPr lang="ru-RU" dirty="0" err="1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тся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endParaRPr lang="ru-RU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Лентой серебристой </a:t>
            </a:r>
            <a:r>
              <a:rPr lang="ru-RU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вь</a:t>
            </a:r>
            <a:r>
              <a:rPr lang="ru-RU" dirty="0" err="1" smtClean="0">
                <a:latin typeface="Calibri" pitchFamily="34" charset="0"/>
                <a:ea typeface="Times New Roman" pitchFamily="18" charset="0"/>
                <a:cs typeface="Cambria Math" pitchFamily="18" charset="0"/>
              </a:rPr>
              <a:t>ѐ</a:t>
            </a:r>
            <a:r>
              <a:rPr lang="ru-RU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тся</a:t>
            </a:r>
            <a:r>
              <a:rPr lang="ru-RU" sz="800" dirty="0" smtClean="0">
                <a:latin typeface="Arial" pitchFamily="34" charset="0"/>
              </a:rPr>
              <a:t> </a:t>
            </a:r>
            <a:endParaRPr lang="ru-RU" sz="24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641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 в природе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4desktop_ru_Panorama_1600_921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484784"/>
            <a:ext cx="5040000" cy="3420000"/>
          </a:xfr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 descr="3769.jp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1628800"/>
            <a:ext cx="5040000" cy="342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 descr="dn05s.jpg"/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1772816"/>
            <a:ext cx="5040000" cy="342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Рисунок 6" descr="ice_05.jpg">
            <a:hlinkClick r:id="rId6" action="ppaction://hlinksldjump"/>
          </p:cNvPr>
          <p:cNvPicPr>
            <a:picLocks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3568" y="1916832"/>
            <a:ext cx="5040000" cy="342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Управляющая кнопка: возврат 7">
            <a:hlinkClick r:id="rId6" action="ppaction://hlinksldjump" highlightClick="1"/>
          </p:cNvPr>
          <p:cNvSpPr/>
          <p:nvPr/>
        </p:nvSpPr>
        <p:spPr>
          <a:xfrm>
            <a:off x="8643966" y="6357958"/>
            <a:ext cx="285752" cy="2857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Zvuki-prirody-Shum-Mory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8501090" y="500042"/>
            <a:ext cx="304800" cy="304800"/>
          </a:xfrm>
          <a:prstGeom prst="rect">
            <a:avLst/>
          </a:prstGeom>
        </p:spPr>
      </p:pic>
      <p:sp useBgFill="1">
        <p:nvSpPr>
          <p:cNvPr id="10" name="TextBox 9"/>
          <p:cNvSpPr txBox="1"/>
          <p:nvPr/>
        </p:nvSpPr>
        <p:spPr>
          <a:xfrm>
            <a:off x="5580112" y="1412776"/>
            <a:ext cx="3456384" cy="369331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природе путешествует вода, </a:t>
            </a:r>
            <a:b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Она не исчезает никогда: </a:t>
            </a:r>
            <a:b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 в снег превратиться, то в лед, </a:t>
            </a:r>
            <a:b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Растает – и снова в поход! </a:t>
            </a:r>
            <a:b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горным вершинам, </a:t>
            </a:r>
            <a:b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Широким долинам, </a:t>
            </a:r>
            <a:b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Вдруг в небо взовьется, </a:t>
            </a:r>
            <a:b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Дождем обернется, </a:t>
            </a:r>
            <a:b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Вокруг оглянитесь </a:t>
            </a:r>
            <a:b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природу вглядитесь </a:t>
            </a:r>
            <a:b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Вас окружает везде и всегда </a:t>
            </a:r>
            <a:b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 волшебница – вода</a:t>
            </a:r>
            <a:br>
              <a:rPr lang="ru-RU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dirty="0">
              <a:ln w="1905"/>
              <a:solidFill>
                <a:schemeClr val="accent4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341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 в быту</a:t>
            </a:r>
            <a:endParaRPr lang="ru-RU" sz="6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8560_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857364"/>
            <a:ext cx="3600448" cy="3600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ar1250061814044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2071678"/>
            <a:ext cx="3571867" cy="350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87433978_ee2737bcec9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2357430"/>
            <a:ext cx="3643338" cy="36286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enki-oxygenating-watering-can-6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42976" y="2571744"/>
            <a:ext cx="3762388" cy="3762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Управляющая кнопка: возврат 7">
            <a:hlinkClick r:id="rId5" action="ppaction://hlinksldjump" highlightClick="1"/>
          </p:cNvPr>
          <p:cNvSpPr/>
          <p:nvPr/>
        </p:nvSpPr>
        <p:spPr>
          <a:xfrm>
            <a:off x="8643966" y="6357958"/>
            <a:ext cx="285752" cy="2857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живет в воде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47932ea52c9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785926"/>
            <a:ext cx="4337054" cy="3252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6511941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2214554"/>
            <a:ext cx="4500594" cy="35718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pm-m-014jpg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14414" y="2786058"/>
            <a:ext cx="4643438" cy="3482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8643966" y="6357958"/>
            <a:ext cx="285752" cy="2857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3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6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 – наша спутница всегда</a:t>
            </a:r>
            <a:endParaRPr lang="ru-RU" sz="48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page_img_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928802"/>
            <a:ext cx="3214710" cy="37147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90419447_4278666_7524a27fded16126e3e05c5f59b40d8c_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2428868"/>
            <a:ext cx="3128978" cy="35433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Schaum-201100282536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57290" y="2857496"/>
            <a:ext cx="3286148" cy="36552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Управляющая кнопка: возврат 6">
            <a:hlinkClick r:id="rId4" action="ppaction://hlinksldjump" highlightClick="1"/>
          </p:cNvPr>
          <p:cNvSpPr/>
          <p:nvPr/>
        </p:nvSpPr>
        <p:spPr>
          <a:xfrm>
            <a:off x="8643966" y="6357958"/>
            <a:ext cx="357190" cy="35719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932040" y="1700808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Мы привыкли, что вода- </a:t>
            </a: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Наша спутница всегда! </a:t>
            </a: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Без не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 нам не умыться, </a:t>
            </a: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Не наесться, не напиться. </a:t>
            </a: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Смею я вам доложить: </a:t>
            </a: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Times New Roman" pitchFamily="18" charset="0"/>
              </a:rPr>
              <a:t>Без нее нам не прожить!</a:t>
            </a: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10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523</TotalTime>
  <Words>145</Words>
  <Application>Microsoft Office PowerPoint</Application>
  <PresentationFormat>Экран (4:3)</PresentationFormat>
  <Paragraphs>35</Paragraphs>
  <Slides>8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Arno Pro Smbd</vt:lpstr>
      <vt:lpstr>Arno Pro Smbd SmText</vt:lpstr>
      <vt:lpstr>Calibri</vt:lpstr>
      <vt:lpstr>Cambria Math</vt:lpstr>
      <vt:lpstr>Times New Roman</vt:lpstr>
      <vt:lpstr>Wingdings</vt:lpstr>
      <vt:lpstr>Тема Office</vt:lpstr>
      <vt:lpstr>Волшебница Вода</vt:lpstr>
      <vt:lpstr>Содержание</vt:lpstr>
      <vt:lpstr>Свойства воды</vt:lpstr>
      <vt:lpstr>Где можно встретить воду</vt:lpstr>
      <vt:lpstr>Вода в природе</vt:lpstr>
      <vt:lpstr>Вода в быту</vt:lpstr>
      <vt:lpstr>Кто живет в воде</vt:lpstr>
      <vt:lpstr>Вода – наша спутница всегда</vt:lpstr>
    </vt:vector>
  </TitlesOfParts>
  <Company>VYBIMC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Ира</cp:lastModifiedBy>
  <cp:revision>61</cp:revision>
  <dcterms:created xsi:type="dcterms:W3CDTF">2013-11-05T06:11:47Z</dcterms:created>
  <dcterms:modified xsi:type="dcterms:W3CDTF">2023-05-23T21:09:50Z</dcterms:modified>
</cp:coreProperties>
</file>