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6" r:id="rId2"/>
    <p:sldId id="264" r:id="rId3"/>
    <p:sldId id="265" r:id="rId4"/>
    <p:sldId id="263" r:id="rId5"/>
    <p:sldId id="262" r:id="rId6"/>
    <p:sldId id="261" r:id="rId7"/>
    <p:sldId id="257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1476" y="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24.05.2023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7" Type="http://schemas.openxmlformats.org/officeDocument/2006/relationships/image" Target="../media/image20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9574"/>
            <a:ext cx="9252520" cy="68875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33" y="1077218"/>
            <a:ext cx="8278813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314773"/>
            <a:ext cx="7632848" cy="24965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540385" algn="ctr">
              <a:lnSpc>
                <a:spcPct val="150000"/>
              </a:lnSpc>
              <a:spcAft>
                <a:spcPts val="0"/>
              </a:spcAft>
            </a:pPr>
            <a:r>
              <a:rPr lang="ru-RU" sz="3600" b="1" i="1" dirty="0">
                <a:solidFill>
                  <a:schemeClr val="tx2"/>
                </a:solidFill>
                <a:latin typeface="Times New Roman"/>
                <a:ea typeface="Times New Roman"/>
                <a:cs typeface="Times New Roman"/>
              </a:rPr>
              <a:t>Православный праздник как средство воспитания духовной личности старшего дошкольника</a:t>
            </a:r>
            <a:endParaRPr lang="ru-RU" sz="3600" b="1" i="1" dirty="0">
              <a:solidFill>
                <a:schemeClr val="tx2"/>
              </a:solidFill>
              <a:ea typeface="Times New Roman"/>
              <a:cs typeface="Times New Roman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0991" y="0"/>
            <a:ext cx="8586155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i="1" dirty="0">
                <a:solidFill>
                  <a:srgbClr val="1F497D">
                    <a:lumMod val="75000"/>
                  </a:srgbClr>
                </a:solidFill>
                <a:ea typeface="+mj-ea"/>
                <a:cs typeface="+mj-cs"/>
              </a:rPr>
              <a:t>Дискуссионный клуб </a:t>
            </a:r>
            <a:br>
              <a:rPr lang="ru-RU" sz="3200" b="1" i="1" dirty="0">
                <a:solidFill>
                  <a:srgbClr val="1F497D">
                    <a:lumMod val="75000"/>
                  </a:srgbClr>
                </a:solidFill>
                <a:ea typeface="+mj-ea"/>
                <a:cs typeface="+mj-cs"/>
              </a:rPr>
            </a:br>
            <a:r>
              <a:rPr lang="ru-RU" sz="3200" b="1" i="1" dirty="0">
                <a:solidFill>
                  <a:srgbClr val="1F497D">
                    <a:lumMod val="75000"/>
                  </a:srgbClr>
                </a:solidFill>
                <a:ea typeface="+mj-ea"/>
                <a:cs typeface="+mj-cs"/>
              </a:rPr>
              <a:t>«У истоков»</a:t>
            </a:r>
            <a:endParaRPr lang="ru-RU" sz="32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4497829" y="5301208"/>
            <a:ext cx="4572000" cy="960263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МАДОУ « Берёзка»</a:t>
            </a:r>
          </a:p>
          <a:p>
            <a:pPr lvl="0" algn="ctr">
              <a:spcBef>
                <a:spcPct val="20000"/>
              </a:spcBef>
            </a:pP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Воспитатель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: </a:t>
            </a:r>
            <a:r>
              <a:rPr lang="ru-RU" i="1" dirty="0" err="1" smtClean="0">
                <a:solidFill>
                  <a:schemeClr val="tx2">
                    <a:lumMod val="75000"/>
                  </a:schemeClr>
                </a:solidFill>
              </a:rPr>
              <a:t>Плахота.А.В</a:t>
            </a:r>
            <a:r>
              <a:rPr lang="ru-RU" sz="3200" i="1" dirty="0">
                <a:solidFill>
                  <a:schemeClr val="tx2">
                    <a:lumMod val="75000"/>
                  </a:schemeClr>
                </a:solidFill>
              </a:rPr>
              <a:t>.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03848" y="6276531"/>
            <a:ext cx="252028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</a:pPr>
            <a:r>
              <a:rPr lang="ru-RU" i="1" dirty="0">
                <a:solidFill>
                  <a:schemeClr val="tx2">
                    <a:lumMod val="75000"/>
                  </a:schemeClr>
                </a:solidFill>
              </a:rPr>
              <a:t>Г. </a:t>
            </a:r>
            <a:r>
              <a:rPr lang="ru-RU" i="1" dirty="0" smtClean="0">
                <a:solidFill>
                  <a:schemeClr val="tx2">
                    <a:lumMod val="75000"/>
                  </a:schemeClr>
                </a:solidFill>
              </a:rPr>
              <a:t>Белоярский 2022</a:t>
            </a:r>
            <a:endParaRPr lang="ru-RU" i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81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9574"/>
            <a:ext cx="9252520" cy="688757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4" name="Рисунок 3" descr="https://www.maam.ru/upload/blogs/detsad-358845-1484027077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079" r="-2910" b="7691"/>
          <a:stretch/>
        </p:blipFill>
        <p:spPr bwMode="auto">
          <a:xfrm>
            <a:off x="2627784" y="1565602"/>
            <a:ext cx="3546140" cy="215143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899592" y="260648"/>
            <a:ext cx="6504345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tx2"/>
                </a:solidFill>
                <a:ea typeface="Times New Roman"/>
                <a:cs typeface="Times New Roman"/>
              </a:rPr>
              <a:t>Социальная акция </a:t>
            </a:r>
          </a:p>
          <a:p>
            <a:pPr algn="ctr"/>
            <a:r>
              <a:rPr lang="ru-RU" sz="4000" b="1" dirty="0" smtClean="0">
                <a:solidFill>
                  <a:schemeClr val="tx2"/>
                </a:solidFill>
                <a:ea typeface="Times New Roman"/>
                <a:cs typeface="Times New Roman"/>
              </a:rPr>
              <a:t>«Рождественские подарки»</a:t>
            </a:r>
            <a:endParaRPr lang="ru-RU" sz="4000" b="1" dirty="0">
              <a:solidFill>
                <a:schemeClr val="tx2"/>
              </a:solidFill>
            </a:endParaRPr>
          </a:p>
        </p:txBody>
      </p:sp>
      <p:pic>
        <p:nvPicPr>
          <p:cNvPr id="6" name="Рисунок 5" descr="https://www.maam.ru/upload/blogs/detsad-358845-1484026982.jpg"/>
          <p:cNvPicPr/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1952"/>
          <a:stretch/>
        </p:blipFill>
        <p:spPr bwMode="auto">
          <a:xfrm>
            <a:off x="539552" y="4029856"/>
            <a:ext cx="2952328" cy="252028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363" r="16778"/>
          <a:stretch/>
        </p:blipFill>
        <p:spPr bwMode="auto">
          <a:xfrm>
            <a:off x="5325571" y="4441580"/>
            <a:ext cx="3304988" cy="2252831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8" name="Рисунок 7"/>
          <p:cNvPicPr/>
          <p:nvPr/>
        </p:nvPicPr>
        <p:blipFill rotWithShape="1">
          <a:blip r:embed="rId6"/>
          <a:srcRect l="11263" t="20621" b="20474"/>
          <a:stretch/>
        </p:blipFill>
        <p:spPr bwMode="auto">
          <a:xfrm>
            <a:off x="6978065" y="1772816"/>
            <a:ext cx="1541804" cy="2272264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19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9574"/>
            <a:ext cx="9252520" cy="68875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2123728" y="116632"/>
            <a:ext cx="55066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solidFill>
                  <a:schemeClr val="tx2"/>
                </a:solidFill>
                <a:ea typeface="Times New Roman"/>
                <a:cs typeface="Times New Roman"/>
              </a:rPr>
              <a:t>Рождественская  выставка</a:t>
            </a:r>
            <a:endParaRPr lang="ru-RU" sz="3600" b="1" dirty="0">
              <a:solidFill>
                <a:schemeClr val="tx2"/>
              </a:solidFill>
            </a:endParaRPr>
          </a:p>
        </p:txBody>
      </p:sp>
      <p:pic>
        <p:nvPicPr>
          <p:cNvPr id="2050" name="Picture 2" descr="C:\Users\Компьютер\Documents\фото ромашки\0-02-0a-7aef4a77fec089b0232f013f7247b7ec795ea60d62b27270ed7d5df7ab3af272_cff9b8c4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96" b="18705"/>
          <a:stretch/>
        </p:blipFill>
        <p:spPr bwMode="auto">
          <a:xfrm>
            <a:off x="6300190" y="3936080"/>
            <a:ext cx="2673045" cy="2789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854" b="16334"/>
          <a:stretch/>
        </p:blipFill>
        <p:spPr bwMode="auto">
          <a:xfrm rot="16200000">
            <a:off x="388182" y="3599981"/>
            <a:ext cx="2661272" cy="333347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7" name="Рисунок 6"/>
          <p:cNvPicPr/>
          <p:nvPr/>
        </p:nvPicPr>
        <p:blipFill>
          <a:blip r:embed="rId5"/>
          <a:stretch>
            <a:fillRect/>
          </a:stretch>
        </p:blipFill>
        <p:spPr>
          <a:xfrm>
            <a:off x="1403648" y="762963"/>
            <a:ext cx="5940425" cy="288206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526" t="16249" b="29945"/>
          <a:stretch/>
        </p:blipFill>
        <p:spPr bwMode="auto">
          <a:xfrm>
            <a:off x="3585958" y="3936080"/>
            <a:ext cx="2433159" cy="278928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8781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8633" y="0"/>
            <a:ext cx="9252520" cy="68875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098401" y="184284"/>
            <a:ext cx="7379521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tx2"/>
                </a:solidFill>
                <a:ea typeface="Times New Roman"/>
                <a:cs typeface="Times New Roman"/>
              </a:rPr>
              <a:t>Мастер-класс </a:t>
            </a:r>
            <a:r>
              <a:rPr lang="ru-RU" sz="3200" b="1" dirty="0">
                <a:solidFill>
                  <a:schemeClr val="tx2"/>
                </a:solidFill>
                <a:ea typeface="Times New Roman"/>
                <a:cs typeface="Times New Roman"/>
              </a:rPr>
              <a:t>«Рождественский ангел». 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5" name="Рисунок 4" descr="C:\Users\Компьютер\Documents\ViberDownloads\0-02-05-84c34d026674b3227cd40eeb1b54bc45149b4f3a397aecb1395e840f3dc8f35f_85c096a.jpg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88" t="5128" r="20937" b="1"/>
          <a:stretch/>
        </p:blipFill>
        <p:spPr bwMode="auto">
          <a:xfrm>
            <a:off x="2079355" y="769059"/>
            <a:ext cx="4896544" cy="30243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286"/>
          <a:stretch/>
        </p:blipFill>
        <p:spPr bwMode="auto">
          <a:xfrm>
            <a:off x="755576" y="4305428"/>
            <a:ext cx="3084700" cy="244827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pic>
        <p:nvPicPr>
          <p:cNvPr id="7" name="Рисунок 6"/>
          <p:cNvPicPr/>
          <p:nvPr/>
        </p:nvPicPr>
        <p:blipFill rotWithShape="1">
          <a:blip r:embed="rId5"/>
          <a:srcRect t="33771" r="3188" b="9329"/>
          <a:stretch/>
        </p:blipFill>
        <p:spPr bwMode="auto">
          <a:xfrm>
            <a:off x="5508104" y="4061656"/>
            <a:ext cx="2704708" cy="2782312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19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9574"/>
            <a:ext cx="9252520" cy="68875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835696" y="116632"/>
            <a:ext cx="5622117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>
                <a:solidFill>
                  <a:schemeClr val="tx2"/>
                </a:solidFill>
                <a:ea typeface="Times New Roman"/>
                <a:cs typeface="Times New Roman"/>
              </a:rPr>
              <a:t>«Рождественская панорама</a:t>
            </a:r>
            <a:r>
              <a:rPr lang="ru-RU" sz="3200" b="1" dirty="0" smtClean="0">
                <a:solidFill>
                  <a:schemeClr val="tx2"/>
                </a:solidFill>
                <a:ea typeface="Times New Roman"/>
                <a:cs typeface="Times New Roman"/>
              </a:rPr>
              <a:t>» </a:t>
            </a:r>
            <a:endParaRPr lang="ru-RU" sz="3200" b="1" dirty="0">
              <a:solidFill>
                <a:schemeClr val="tx2"/>
              </a:solidFill>
            </a:endParaRPr>
          </a:p>
        </p:txBody>
      </p:sp>
      <p:pic>
        <p:nvPicPr>
          <p:cNvPr id="7" name="Рисунок 6" descr="C:\Users\Компьютер\Documents\ViberDownloads\0-02-05-1e63947749ced0ba36bd17d7ad3a3fd93dbdebcaed3b3142213b0a2fabe8a1d7_3864df03.jpg"/>
          <p:cNvPicPr/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3997"/>
          <a:stretch/>
        </p:blipFill>
        <p:spPr bwMode="auto">
          <a:xfrm>
            <a:off x="1492816" y="980728"/>
            <a:ext cx="2736304" cy="541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8" name="Рисунок 7" descr="C:\Users\Компьютер\Documents\ViberDownloads\0-02-05-0cd177541a6831a72f7ed46b74204f720c98143398ad32de63276ea0c633e8ed_362f6333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7136"/>
          <a:stretch/>
        </p:blipFill>
        <p:spPr bwMode="auto">
          <a:xfrm>
            <a:off x="4211960" y="980728"/>
            <a:ext cx="2941320" cy="541020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19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9574"/>
            <a:ext cx="9252520" cy="68875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835696" y="260648"/>
            <a:ext cx="5133201" cy="61324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solidFill>
                  <a:schemeClr val="tx2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Работа над мультфильмом</a:t>
            </a:r>
          </a:p>
        </p:txBody>
      </p:sp>
      <p:pic>
        <p:nvPicPr>
          <p:cNvPr id="4" name="Рисунок 3" descr="C:\Users\Компьютер\Documents\ViberDownloads\0-02-05-2c268a396c7550cf07c332bf506e63efbf78e95180f45a9af2a1959aea12ccb7_452cb2b0.jpg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4238549"/>
            <a:ext cx="3384376" cy="24521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5" name="Рисунок 4" descr="C:\Users\Компьютер\Documents\ViberDownloads\0-02-05-2ad06228ad0a787a6a31042ade3d434730be3ee372e03bea5cf0bea029e53494_b7719f35.jpg"/>
          <p:cNvPicPr/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0758"/>
          <a:stretch/>
        </p:blipFill>
        <p:spPr bwMode="auto">
          <a:xfrm>
            <a:off x="6952114" y="824682"/>
            <a:ext cx="2160240" cy="3155035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6" name="Рисунок 5" descr="C:\Users\Компьютер\Documents\ViberDownloads\0-02-05-95fa78636b3b683ad2089f67a3884c534659525807be005cddb26603a253cd9c_f99e3f58.jpg"/>
          <p:cNvPicPr/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6266"/>
          <a:stretch/>
        </p:blipFill>
        <p:spPr bwMode="auto">
          <a:xfrm>
            <a:off x="323528" y="1036808"/>
            <a:ext cx="2430780" cy="2992120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7" name="Рисунок 6" descr="C:\Users\Компьютер\Documents\ViberDownloads\0-02-05-96ff62a075bd4a0a0bd77e053a3f4459e366b20e2cfc4fdb3f037671b0078492_8b2a915.jpg"/>
          <p:cNvPicPr/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1772816"/>
            <a:ext cx="3528392" cy="1733469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pic>
        <p:nvPicPr>
          <p:cNvPr id="8" name="Рисунок 7" descr="C:\Users\Компьютер\Documents\ViberDownloads\0-02-05-04a0a99b61c94bc96df73ef48eb0fa7b1b29718954665add24f37e915d010cab_a8472b5b.jpg"/>
          <p:cNvPicPr/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079" t="-275" r="14603"/>
          <a:stretch/>
        </p:blipFill>
        <p:spPr bwMode="auto">
          <a:xfrm>
            <a:off x="4932040" y="4238549"/>
            <a:ext cx="3751426" cy="2452137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219378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08520" y="-29574"/>
            <a:ext cx="9252520" cy="6887574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rnd">
            <a:solidFill>
              <a:srgbClr val="FFFFFF"/>
            </a:solidFill>
          </a:ln>
          <a:effectLst>
            <a:outerShdw blurRad="50000" algn="tl" rotWithShape="0">
              <a:srgbClr val="000000">
                <a:alpha val="41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  <a:extLst/>
        </p:spPr>
      </p:pic>
      <p:sp>
        <p:nvSpPr>
          <p:cNvPr id="2" name="Прямоугольник 1"/>
          <p:cNvSpPr/>
          <p:nvPr/>
        </p:nvSpPr>
        <p:spPr>
          <a:xfrm>
            <a:off x="1115616" y="2204864"/>
            <a:ext cx="7704856" cy="1047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ru-RU" sz="5400" b="1" i="1" dirty="0">
                <a:solidFill>
                  <a:srgbClr val="1F497D"/>
                </a:solidFill>
                <a:ea typeface="Calibri"/>
                <a:cs typeface="Times New Roman"/>
              </a:rPr>
              <a:t>Спасибо за внимание!</a:t>
            </a:r>
            <a:endParaRPr lang="ru-RU" sz="5400" dirty="0">
              <a:ea typeface="Calibri"/>
              <a:cs typeface="Times New Roman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8333" y="34327"/>
            <a:ext cx="8278813" cy="2017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5728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278</TotalTime>
  <Words>52</Words>
  <Application>Microsoft Office PowerPoint</Application>
  <PresentationFormat>Экран (4:3)</PresentationFormat>
  <Paragraphs>12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Arial</vt:lpstr>
      <vt:lpstr>Calibri</vt:lpstr>
      <vt:lpstr>Times New Roman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Ромашка</dc:creator>
  <cp:lastModifiedBy>моё</cp:lastModifiedBy>
  <cp:revision>14</cp:revision>
  <dcterms:created xsi:type="dcterms:W3CDTF">2022-01-12T09:42:58Z</dcterms:created>
  <dcterms:modified xsi:type="dcterms:W3CDTF">2023-05-24T07:22:31Z</dcterms:modified>
</cp:coreProperties>
</file>