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9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945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97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089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6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99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102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64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616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4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98B77-F327-43F4-906D-3F6473172445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CC81A-58E7-402C-B190-5DAAD3D7A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92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75035" y="5615609"/>
            <a:ext cx="3074504" cy="1083364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МБДОУ № 258</a:t>
            </a:r>
          </a:p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Лысенко Анна Ивановна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55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3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1997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8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88" t="3042" r="1918" b="4907"/>
          <a:stretch/>
        </p:blipFill>
        <p:spPr>
          <a:xfrm>
            <a:off x="1536593" y="0"/>
            <a:ext cx="9376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034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97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цветок?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469" y="0"/>
            <a:ext cx="2318147" cy="1872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327" t="35326" r="74833" b="33696"/>
          <a:stretch/>
        </p:blipFill>
        <p:spPr>
          <a:xfrm>
            <a:off x="2493313" y="1885830"/>
            <a:ext cx="1551991" cy="16382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3084" t="67935" r="74591" b="2391"/>
          <a:stretch/>
        </p:blipFill>
        <p:spPr>
          <a:xfrm>
            <a:off x="39876" y="1948126"/>
            <a:ext cx="1616667" cy="15990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30120" t="68261" r="52608" b="2493"/>
          <a:stretch/>
        </p:blipFill>
        <p:spPr>
          <a:xfrm>
            <a:off x="68068" y="3524043"/>
            <a:ext cx="1242392" cy="15655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l="75642" t="67610" r="4702" b="2390"/>
          <a:stretch/>
        </p:blipFill>
        <p:spPr>
          <a:xfrm>
            <a:off x="63242" y="5215913"/>
            <a:ext cx="1438090" cy="16333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/>
          <a:srcRect l="74671" t="33696" r="2760" b="33369"/>
          <a:stretch/>
        </p:blipFill>
        <p:spPr>
          <a:xfrm>
            <a:off x="1968893" y="5028278"/>
            <a:ext cx="1585115" cy="178623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/>
          <a:srcRect l="79157" t="2718" r="7047" b="66630"/>
          <a:stretch/>
        </p:blipFill>
        <p:spPr>
          <a:xfrm>
            <a:off x="1501332" y="3290820"/>
            <a:ext cx="1003852" cy="16598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4597" y="-13654"/>
            <a:ext cx="2417403" cy="196178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/>
          <a:srcRect l="13174" t="23044" r="62826" b="45304"/>
          <a:stretch/>
        </p:blipFill>
        <p:spPr>
          <a:xfrm>
            <a:off x="8074253" y="1568952"/>
            <a:ext cx="1642027" cy="162417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/>
          <a:srcRect l="46686" t="23975" r="30036" b="44464"/>
          <a:stretch/>
        </p:blipFill>
        <p:spPr>
          <a:xfrm>
            <a:off x="8138145" y="0"/>
            <a:ext cx="1552596" cy="157876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5"/>
          <a:srcRect l="74217" t="23217" r="3870" b="46870"/>
          <a:stretch/>
        </p:blipFill>
        <p:spPr>
          <a:xfrm>
            <a:off x="10308996" y="2939133"/>
            <a:ext cx="1669774" cy="17095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5"/>
          <a:srcRect l="13956" t="57826" r="62305" b="5826"/>
          <a:stretch/>
        </p:blipFill>
        <p:spPr>
          <a:xfrm>
            <a:off x="8163684" y="3254426"/>
            <a:ext cx="1544693" cy="17738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5"/>
          <a:srcRect l="44520" t="59653" r="31089" b="4000"/>
          <a:stretch/>
        </p:blipFill>
        <p:spPr>
          <a:xfrm>
            <a:off x="8155782" y="5089571"/>
            <a:ext cx="1560498" cy="174408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5"/>
          <a:srcRect l="75000" t="61304" r="3217" b="4087"/>
          <a:stretch/>
        </p:blipFill>
        <p:spPr>
          <a:xfrm>
            <a:off x="10308996" y="4817789"/>
            <a:ext cx="1659835" cy="197788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6"/>
          <a:srcRect l="60261" t="26348" r="23565" b="41652"/>
          <a:stretch/>
        </p:blipFill>
        <p:spPr>
          <a:xfrm>
            <a:off x="6091196" y="4793426"/>
            <a:ext cx="1232452" cy="182880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7"/>
          <a:srcRect l="25497" t="10550" r="26271" b="33587"/>
          <a:stretch/>
        </p:blipFill>
        <p:spPr>
          <a:xfrm>
            <a:off x="4911304" y="758585"/>
            <a:ext cx="2360841" cy="210546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8"/>
          <a:srcRect l="81522" t="53478"/>
          <a:stretch/>
        </p:blipFill>
        <p:spPr>
          <a:xfrm>
            <a:off x="6119268" y="2939133"/>
            <a:ext cx="1408043" cy="186110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8"/>
          <a:srcRect l="83478" t="5279" b="47019"/>
          <a:stretch/>
        </p:blipFill>
        <p:spPr>
          <a:xfrm>
            <a:off x="4409504" y="2876666"/>
            <a:ext cx="1258957" cy="190831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8"/>
          <a:srcRect l="62087" t="56460" r="22000"/>
          <a:stretch/>
        </p:blipFill>
        <p:spPr>
          <a:xfrm>
            <a:off x="4432695" y="4836910"/>
            <a:ext cx="1212574" cy="174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8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933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Посчитаем?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489" y="523599"/>
            <a:ext cx="1457366" cy="22394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566" y="409850"/>
            <a:ext cx="1967647" cy="24669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25957" r="23435"/>
          <a:stretch/>
        </p:blipFill>
        <p:spPr>
          <a:xfrm>
            <a:off x="298173" y="3115918"/>
            <a:ext cx="1798983" cy="26660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7156" y="3036432"/>
            <a:ext cx="3738391" cy="28249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6258" y="365126"/>
            <a:ext cx="2071224" cy="282645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2042" y="670767"/>
            <a:ext cx="2018375" cy="25406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3431822"/>
            <a:ext cx="2325046" cy="235011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62147" y="4849531"/>
            <a:ext cx="1348270" cy="136242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92042" y="4261329"/>
            <a:ext cx="1164182" cy="117640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08913" y="3877643"/>
            <a:ext cx="1495808" cy="151151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66775" y="5055484"/>
            <a:ext cx="1267406" cy="128071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73913" y="3653467"/>
            <a:ext cx="1048746" cy="105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90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978024"/>
            <a:ext cx="6149009" cy="25873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 – список растений и животных, которые находятся под угрозой исчезновения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451" r="10594"/>
          <a:stretch/>
        </p:blipFill>
        <p:spPr>
          <a:xfrm>
            <a:off x="6927573" y="1131679"/>
            <a:ext cx="3379306" cy="42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7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2597" y="0"/>
            <a:ext cx="90554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57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4782" y="0"/>
            <a:ext cx="9128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5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211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479" t="7681" r="2087" b="4348"/>
          <a:stretch/>
        </p:blipFill>
        <p:spPr>
          <a:xfrm>
            <a:off x="1473317" y="0"/>
            <a:ext cx="9400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00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17</Words>
  <Application>Microsoft Office PowerPoint</Application>
  <PresentationFormat>Широкоэкранный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Цветы</vt:lpstr>
      <vt:lpstr>Презентация PowerPoint</vt:lpstr>
      <vt:lpstr>Какой цветок?</vt:lpstr>
      <vt:lpstr>Посчитаем?</vt:lpstr>
      <vt:lpstr>Красная книга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</dc:title>
  <dc:creator>Анна</dc:creator>
  <cp:lastModifiedBy>Анна</cp:lastModifiedBy>
  <cp:revision>10</cp:revision>
  <dcterms:created xsi:type="dcterms:W3CDTF">2023-04-16T07:41:24Z</dcterms:created>
  <dcterms:modified xsi:type="dcterms:W3CDTF">2023-04-16T15:41:47Z</dcterms:modified>
</cp:coreProperties>
</file>