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Весёлая переменка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(математические задачи)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учащихся 5-6 классов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Восемнадцать спичек </a:t>
            </a:r>
            <a:r>
              <a:rPr lang="ru-RU" sz="3200" dirty="0" smtClean="0"/>
              <a:t>образуют </a:t>
            </a:r>
            <a:r>
              <a:rPr lang="ru-RU" sz="3200" dirty="0" smtClean="0"/>
              <a:t>6 одинаковых прилегающих друг к другу квадратов. </a:t>
            </a:r>
            <a:r>
              <a:rPr lang="ru-RU" sz="3200" dirty="0" smtClean="0"/>
              <a:t>Уберите  </a:t>
            </a:r>
            <a:r>
              <a:rPr lang="ru-RU" sz="3200" dirty="0" smtClean="0"/>
              <a:t>2 спички так, чтобы осталось 4 таких же квадрата.</a:t>
            </a:r>
            <a:endParaRPr lang="ru-RU" sz="3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4092475" cy="40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52936"/>
            <a:ext cx="3000375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Уберите </a:t>
            </a:r>
            <a:r>
              <a:rPr lang="ru-RU" sz="3100" dirty="0" smtClean="0"/>
              <a:t>4 спички, не перекладывая остальных, чтобы осталось 5 равных квадратов.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30517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40968"/>
            <a:ext cx="2887362" cy="287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В </a:t>
            </a:r>
            <a:r>
              <a:rPr lang="ru-RU" sz="3100" dirty="0" smtClean="0"/>
              <a:t>этой задаче из 10 спичек сложена форма ключа. Передвиньте 4 спички так, чтобы получилось три квадрата.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10" b="24401"/>
          <a:stretch>
            <a:fillRect/>
          </a:stretch>
        </p:blipFill>
        <p:spPr bwMode="auto">
          <a:xfrm>
            <a:off x="611560" y="1484784"/>
            <a:ext cx="533400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484"/>
          <a:stretch/>
        </p:blipFill>
        <p:spPr bwMode="auto">
          <a:xfrm>
            <a:off x="2825322" y="3711414"/>
            <a:ext cx="5635110" cy="265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Бокал </a:t>
            </a:r>
            <a:r>
              <a:rPr lang="ru-RU" sz="3100" dirty="0" smtClean="0"/>
              <a:t>составлен из четырех спичек. Внутри него - вишенка. Как нужно переместить "бокал", переложив две спички, чтобы вишенка оказалась снаружи?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1728192" cy="3148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2798978" cy="348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Если в 12 часов ночи идет дождь, то можно ли ожидать, что через 72 часа будет солнечная погода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Почему парикмахер в Женеве охотнее подстрижет двух французов, чем одного немца?</a:t>
            </a:r>
          </a:p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Есть дорога по которой может проехать только одна машина. По дороге едут две машины: одна с горы, другая под гору. Как им разъехаться?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Тройка 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лошадей проскакала 90 км. Сколько километров проскакала каждая лошадь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На 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прямолинейном участке пути каждое колесо двухколесного велосипеда проехало 5 км. Сколько километров проехал велосипед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Пять землекопов за 5 часов выкапывают 5 м канавы. Сколько потребуется землекопов, для того чтобы выкопать 100 м канавы за 100 часов?</a:t>
            </a:r>
          </a:p>
          <a:p>
            <a:endParaRPr lang="ru-RU" sz="2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sz="2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У меня две монеты на общую сумму 15 копеек. Одна из них не пятак. Что за монеты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Один господин писал о себе: « … пальцев у меня двадцать пять на одной руке, столько же на другой, да на ногах 10…». Почему он такой урод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r>
              <a:rPr lang="ru-RU" sz="3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Пете и Коле купили по коробке конфет. В каждой коробке находится 12 конфет. Петя из своей коробки съел несколько конфет, а Коля из своей коробки съел столько конфет, сколько осталось в коробке у Пети. Сколько конфет осталось на двоих у Пети и Коли?</a:t>
            </a:r>
          </a:p>
          <a:p>
            <a:endParaRPr lang="ru-RU" sz="2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246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Весёлая переменка (математические задачи)</vt:lpstr>
      <vt:lpstr>Восемнадцать спичек образуют 6 одинаковых прилегающих друг к другу квадратов. Уберите  2 спички так, чтобы осталось 4 таких же квадрата.</vt:lpstr>
      <vt:lpstr> Уберите 4 спички, не перекладывая остальных, чтобы осталось 5 равных квадратов. </vt:lpstr>
      <vt:lpstr> В этой задаче из 10 спичек сложена форма ключа. Передвиньте 4 спички так, чтобы получилось три квадрата. </vt:lpstr>
      <vt:lpstr>   Бокал составлен из четырех спичек. Внутри него - вишенка. Как нужно переместить "бокал", переложив две спички, чтобы вишенка оказалась снаружи?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salatol</dc:creator>
  <cp:lastModifiedBy>саша</cp:lastModifiedBy>
  <cp:revision>3</cp:revision>
  <dcterms:created xsi:type="dcterms:W3CDTF">2023-05-24T04:36:42Z</dcterms:created>
  <dcterms:modified xsi:type="dcterms:W3CDTF">2023-05-24T05:03:20Z</dcterms:modified>
</cp:coreProperties>
</file>