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53" autoAdjust="0"/>
    <p:restoredTop sz="94695" autoAdjust="0"/>
  </p:normalViewPr>
  <p:slideViewPr>
    <p:cSldViewPr>
      <p:cViewPr varScale="1">
        <p:scale>
          <a:sx n="45" d="100"/>
          <a:sy n="45" d="100"/>
        </p:scale>
        <p:origin x="-1200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BD2019-5D8D-4579-9527-A33CE5F3821D}" type="datetimeFigureOut">
              <a:rPr lang="ru-RU" smtClean="0"/>
              <a:t>24.05.2023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5525F-D0E1-444B-80D5-C406E4A5E4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28443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BD2019-5D8D-4579-9527-A33CE5F3821D}" type="datetimeFigureOut">
              <a:rPr lang="ru-RU" smtClean="0"/>
              <a:t>24.05.2023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5525F-D0E1-444B-80D5-C406E4A5E4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04935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BD2019-5D8D-4579-9527-A33CE5F3821D}" type="datetimeFigureOut">
              <a:rPr lang="ru-RU" smtClean="0"/>
              <a:t>24.05.2023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5525F-D0E1-444B-80D5-C406E4A5E4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18524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BD2019-5D8D-4579-9527-A33CE5F3821D}" type="datetimeFigureOut">
              <a:rPr lang="ru-RU" smtClean="0"/>
              <a:t>24.05.2023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5525F-D0E1-444B-80D5-C406E4A5E4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92996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BD2019-5D8D-4579-9527-A33CE5F3821D}" type="datetimeFigureOut">
              <a:rPr lang="ru-RU" smtClean="0"/>
              <a:t>24.05.2023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5525F-D0E1-444B-80D5-C406E4A5E4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78933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BD2019-5D8D-4579-9527-A33CE5F3821D}" type="datetimeFigureOut">
              <a:rPr lang="ru-RU" smtClean="0"/>
              <a:t>24.05.2023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5525F-D0E1-444B-80D5-C406E4A5E4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43233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BD2019-5D8D-4579-9527-A33CE5F3821D}" type="datetimeFigureOut">
              <a:rPr lang="ru-RU" smtClean="0"/>
              <a:t>24.05.2023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5525F-D0E1-444B-80D5-C406E4A5E4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73084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BD2019-5D8D-4579-9527-A33CE5F3821D}" type="datetimeFigureOut">
              <a:rPr lang="ru-RU" smtClean="0"/>
              <a:t>24.05.2023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5525F-D0E1-444B-80D5-C406E4A5E4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2282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BD2019-5D8D-4579-9527-A33CE5F3821D}" type="datetimeFigureOut">
              <a:rPr lang="ru-RU" smtClean="0"/>
              <a:t>24.05.2023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5525F-D0E1-444B-80D5-C406E4A5E4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58912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BD2019-5D8D-4579-9527-A33CE5F3821D}" type="datetimeFigureOut">
              <a:rPr lang="ru-RU" smtClean="0"/>
              <a:t>24.05.2023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5525F-D0E1-444B-80D5-C406E4A5E4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66728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BD2019-5D8D-4579-9527-A33CE5F3821D}" type="datetimeFigureOut">
              <a:rPr lang="ru-RU" smtClean="0"/>
              <a:t>24.05.2023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5525F-D0E1-444B-80D5-C406E4A5E4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63765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BD2019-5D8D-4579-9527-A33CE5F3821D}" type="datetimeFigureOut">
              <a:rPr lang="ru-RU" smtClean="0"/>
              <a:t>24.05.2023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35525F-D0E1-444B-80D5-C406E4A5E4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899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5" name="Рисунок 2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92076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1973" y="-35308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37075000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40568" y="0"/>
            <a:ext cx="9505056" cy="7128792"/>
          </a:xfrm>
        </p:spPr>
      </p:pic>
    </p:spTree>
    <p:extLst>
      <p:ext uri="{BB962C8B-B14F-4D97-AF65-F5344CB8AC3E}">
        <p14:creationId xmlns:p14="http://schemas.microsoft.com/office/powerpoint/2010/main" val="298029965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217024" cy="6912768"/>
          </a:xfrm>
        </p:spPr>
      </p:pic>
    </p:spTree>
    <p:extLst>
      <p:ext uri="{BB962C8B-B14F-4D97-AF65-F5344CB8AC3E}">
        <p14:creationId xmlns:p14="http://schemas.microsoft.com/office/powerpoint/2010/main" val="12459130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5868" y="0"/>
            <a:ext cx="9327373" cy="6995530"/>
          </a:xfrm>
        </p:spPr>
      </p:pic>
    </p:spTree>
    <p:extLst>
      <p:ext uri="{BB962C8B-B14F-4D97-AF65-F5344CB8AC3E}">
        <p14:creationId xmlns:p14="http://schemas.microsoft.com/office/powerpoint/2010/main" val="216008387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0528" y="0"/>
            <a:ext cx="9324528" cy="6993397"/>
          </a:xfrm>
        </p:spPr>
      </p:pic>
    </p:spTree>
    <p:extLst>
      <p:ext uri="{BB962C8B-B14F-4D97-AF65-F5344CB8AC3E}">
        <p14:creationId xmlns:p14="http://schemas.microsoft.com/office/powerpoint/2010/main" val="33695648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495" y="4287"/>
            <a:ext cx="9146495" cy="6859871"/>
          </a:xfrm>
        </p:spPr>
      </p:pic>
    </p:spTree>
    <p:extLst>
      <p:ext uri="{BB962C8B-B14F-4D97-AF65-F5344CB8AC3E}">
        <p14:creationId xmlns:p14="http://schemas.microsoft.com/office/powerpoint/2010/main" val="32260844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56418928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210425730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88" y="27459"/>
            <a:ext cx="9313035" cy="6984776"/>
          </a:xfrm>
        </p:spPr>
      </p:pic>
    </p:spTree>
    <p:extLst>
      <p:ext uri="{BB962C8B-B14F-4D97-AF65-F5344CB8AC3E}">
        <p14:creationId xmlns:p14="http://schemas.microsoft.com/office/powerpoint/2010/main" val="85988011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983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10922489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33994660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284585"/>
            <a:ext cx="8763817" cy="6572863"/>
          </a:xfrm>
        </p:spPr>
      </p:pic>
    </p:spTree>
    <p:extLst>
      <p:ext uri="{BB962C8B-B14F-4D97-AF65-F5344CB8AC3E}">
        <p14:creationId xmlns:p14="http://schemas.microsoft.com/office/powerpoint/2010/main" val="30392934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260648"/>
            <a:ext cx="8168217" cy="6126163"/>
          </a:xfrm>
        </p:spPr>
      </p:pic>
    </p:spTree>
    <p:extLst>
      <p:ext uri="{BB962C8B-B14F-4D97-AF65-F5344CB8AC3E}">
        <p14:creationId xmlns:p14="http://schemas.microsoft.com/office/powerpoint/2010/main" val="722028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34634"/>
            <a:ext cx="8528258" cy="6396194"/>
          </a:xfrm>
        </p:spPr>
      </p:pic>
    </p:spTree>
    <p:extLst>
      <p:ext uri="{BB962C8B-B14F-4D97-AF65-F5344CB8AC3E}">
        <p14:creationId xmlns:p14="http://schemas.microsoft.com/office/powerpoint/2010/main" val="21812398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88640"/>
            <a:ext cx="8492761" cy="6369571"/>
          </a:xfrm>
        </p:spPr>
      </p:pic>
    </p:spTree>
    <p:extLst>
      <p:ext uri="{BB962C8B-B14F-4D97-AF65-F5344CB8AC3E}">
        <p14:creationId xmlns:p14="http://schemas.microsoft.com/office/powerpoint/2010/main" val="911372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45" y="-26067"/>
            <a:ext cx="9178756" cy="6884067"/>
          </a:xfrm>
        </p:spPr>
      </p:pic>
    </p:spTree>
    <p:extLst>
      <p:ext uri="{BB962C8B-B14F-4D97-AF65-F5344CB8AC3E}">
        <p14:creationId xmlns:p14="http://schemas.microsoft.com/office/powerpoint/2010/main" val="14008403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51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11088262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3373" y="-25190"/>
            <a:ext cx="9327373" cy="6995530"/>
          </a:xfrm>
        </p:spPr>
      </p:pic>
    </p:spTree>
    <p:extLst>
      <p:ext uri="{BB962C8B-B14F-4D97-AF65-F5344CB8AC3E}">
        <p14:creationId xmlns:p14="http://schemas.microsoft.com/office/powerpoint/2010/main" val="52220051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0</Words>
  <Application>Microsoft Office PowerPoint</Application>
  <PresentationFormat>Экран (4:3)</PresentationFormat>
  <Paragraphs>0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ATCBOOK</dc:creator>
  <cp:lastModifiedBy>ATCBOOK</cp:lastModifiedBy>
  <cp:revision>2</cp:revision>
  <dcterms:created xsi:type="dcterms:W3CDTF">2023-05-24T13:24:50Z</dcterms:created>
  <dcterms:modified xsi:type="dcterms:W3CDTF">2023-05-24T13:36:28Z</dcterms:modified>
</cp:coreProperties>
</file>