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78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667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59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2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02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5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44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90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274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D379C0-AF04-4BA2-A0AC-91F845187EF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E5CAF59-D742-46C2-BDD3-41A5FF8DC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9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2600452"/>
          </a:xfrm>
        </p:spPr>
        <p:txBody>
          <a:bodyPr/>
          <a:lstStyle/>
          <a:p>
            <a:pPr algn="ctr"/>
            <a:r>
              <a:rPr lang="ru-RU" dirty="0" smtClean="0"/>
              <a:t>«Я хочу дружить!»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15" y="4203700"/>
            <a:ext cx="7315200" cy="13809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Занятие с элементами тренинга для начальной школы</a:t>
            </a:r>
          </a:p>
          <a:p>
            <a:pPr algn="ctr"/>
            <a:r>
              <a:rPr lang="ru-RU" sz="2400" b="1" dirty="0" smtClean="0"/>
              <a:t>Проводит педагог – психолог: Помогаева Анастасия Владимировна</a:t>
            </a:r>
            <a:endParaRPr lang="ru-RU" sz="2400" b="1" dirty="0"/>
          </a:p>
        </p:txBody>
      </p:sp>
      <p:pic>
        <p:nvPicPr>
          <p:cNvPr id="1026" name="Picture 2" descr="https://fs02.vseosvita.ua/0200q7y2-9a1a/00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286" y="3898900"/>
            <a:ext cx="2809419" cy="209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252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Рефлексия: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403809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Какие </a:t>
            </a:r>
            <a:r>
              <a:rPr lang="ru-RU" sz="3200" dirty="0"/>
              <a:t>чувства вызвали у вас различные задания? </a:t>
            </a:r>
            <a:endParaRPr lang="ru-RU" sz="3200" dirty="0" smtClean="0"/>
          </a:p>
          <a:p>
            <a:r>
              <a:rPr lang="ru-RU" sz="3200" dirty="0" smtClean="0"/>
              <a:t>Что особенно запомнилось</a:t>
            </a:r>
            <a:r>
              <a:rPr lang="ru-RU" sz="3200" dirty="0"/>
              <a:t>? Или заставило задуматься</a:t>
            </a:r>
            <a:r>
              <a:rPr lang="ru-RU" sz="3200" dirty="0" smtClean="0"/>
              <a:t>?</a:t>
            </a:r>
          </a:p>
          <a:p>
            <a:r>
              <a:rPr lang="ru-RU" sz="3200" dirty="0" smtClean="0"/>
              <a:t>Что нового для себя вы узнали?</a:t>
            </a:r>
          </a:p>
          <a:p>
            <a:r>
              <a:rPr lang="ru-RU" sz="3200" dirty="0" smtClean="0"/>
              <a:t>Будете ли вы после занятия поддерживать дружеские отношения в классе?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5122" name="Picture 2" descr="https://sun9-40.userapi.com/impf/-XjU3EDLdXPZ72yOaONym8IaKoT1OdEfKLUJFA/oplTG-OUIWw.jpg?size=1590x530&amp;quality=95&amp;crop=0,0,1600,533&amp;sign=6021eac47abd06d5b0e2a63a0b8578e1&amp;type=cover_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444" y="4293659"/>
            <a:ext cx="8179856" cy="256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196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2254363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Упражнение</a:t>
            </a:r>
            <a:br>
              <a:rPr lang="ru-RU" sz="3200" b="1" i="1" dirty="0" smtClean="0"/>
            </a:br>
            <a:r>
              <a:rPr lang="ru-RU" sz="3200" b="1" i="1" dirty="0" smtClean="0"/>
              <a:t>«Ассоциации»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8017932" cy="5612892"/>
          </a:xfrm>
        </p:spPr>
        <p:txBody>
          <a:bodyPr>
            <a:normAutofit fontScale="92500"/>
          </a:bodyPr>
          <a:lstStyle/>
          <a:p>
            <a:r>
              <a:rPr lang="ru-RU" sz="3200" dirty="0"/>
              <a:t>Что такое </a:t>
            </a:r>
            <a:r>
              <a:rPr lang="ru-RU" sz="3200" dirty="0" smtClean="0"/>
              <a:t>Дружба?</a:t>
            </a:r>
          </a:p>
          <a:p>
            <a:r>
              <a:rPr lang="ru-RU" sz="3200" dirty="0"/>
              <a:t>“Дружба” (словарь) – это близкие отношения, основанные на </a:t>
            </a:r>
            <a:r>
              <a:rPr lang="ru-RU" sz="3200" dirty="0" smtClean="0"/>
              <a:t>взаимном доверии</a:t>
            </a:r>
            <a:r>
              <a:rPr lang="ru-RU" sz="3200" dirty="0"/>
              <a:t>, привязанности, общности интересов.</a:t>
            </a:r>
          </a:p>
          <a:p>
            <a:r>
              <a:rPr lang="ru-RU" sz="3200" dirty="0"/>
              <a:t>“Дружба” (словарь) – отношение самоценное, само по себе </a:t>
            </a:r>
            <a:r>
              <a:rPr lang="ru-RU" sz="3200" dirty="0" smtClean="0"/>
              <a:t>являющееся благом</a:t>
            </a:r>
            <a:r>
              <a:rPr lang="ru-RU" sz="3200" dirty="0"/>
              <a:t>, так как друзья помогают друг другу бескорыстно.</a:t>
            </a:r>
          </a:p>
          <a:p>
            <a:r>
              <a:rPr lang="ru-RU" sz="3200" dirty="0"/>
              <a:t>“Дружба” (словарь) – индивидуально избирательна и основана </a:t>
            </a:r>
            <a:r>
              <a:rPr lang="ru-RU" sz="3200" dirty="0" smtClean="0"/>
              <a:t>на взаимной </a:t>
            </a:r>
            <a:r>
              <a:rPr lang="ru-RU" sz="3200" dirty="0"/>
              <a:t>симпатии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А что Дружба для Вас?</a:t>
            </a:r>
            <a:endParaRPr lang="ru-RU" sz="3200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59" y="3479800"/>
            <a:ext cx="3112658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294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916332" cy="549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Итак, друзья – это те, кому мы верим, кто нас не придаст, не </a:t>
            </a:r>
            <a:r>
              <a:rPr lang="ru-RU" sz="2400" dirty="0" smtClean="0"/>
              <a:t>подведёт, способен </a:t>
            </a:r>
            <a:r>
              <a:rPr lang="ru-RU" sz="2400" dirty="0"/>
              <a:t>поддержать нас в трудную минуту, посочувствовать нам и помочь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Другу мы можем доверить все свои откровения. Человек в течение </a:t>
            </a:r>
            <a:r>
              <a:rPr lang="ru-RU" sz="2400" dirty="0" smtClean="0"/>
              <a:t>своей жизни </a:t>
            </a:r>
            <a:r>
              <a:rPr lang="ru-RU" sz="2400" dirty="0"/>
              <a:t>приобретает и, к сожалению, иногда, теряет друзей из-за </a:t>
            </a:r>
            <a:r>
              <a:rPr lang="ru-RU" sz="2400" dirty="0" smtClean="0"/>
              <a:t>различных ситуаций</a:t>
            </a:r>
            <a:r>
              <a:rPr lang="ru-RU" sz="2400" dirty="0"/>
              <a:t>. Дружба доставляет нам много радости. Дружеские </a:t>
            </a:r>
            <a:r>
              <a:rPr lang="ru-RU" sz="2400" dirty="0" smtClean="0"/>
              <a:t>отношения могут </a:t>
            </a:r>
            <a:r>
              <a:rPr lang="ru-RU" sz="2400" dirty="0"/>
              <a:t>изменяться по мере того, как мы сами растём и изменяемся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Кто же такой друг? Какими качествами в идеале он должен обладать?</a:t>
            </a:r>
            <a:br>
              <a:rPr lang="ru-RU" sz="2400" dirty="0"/>
            </a:br>
            <a:endParaRPr lang="ru-RU" sz="2400" dirty="0" smtClean="0"/>
          </a:p>
          <a:p>
            <a:r>
              <a:rPr lang="ru-RU" sz="2400" dirty="0" smtClean="0"/>
              <a:t>ИГРА «ИДЕАЛЬНЫЙ ДРУГ»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1720963"/>
          </a:xfrm>
        </p:spPr>
        <p:txBody>
          <a:bodyPr/>
          <a:lstStyle/>
          <a:p>
            <a:r>
              <a:rPr lang="ru-RU" dirty="0" smtClean="0"/>
              <a:t>«Идеальный друг»</a:t>
            </a:r>
            <a:endParaRPr lang="ru-RU" dirty="0"/>
          </a:p>
        </p:txBody>
      </p:sp>
      <p:pic>
        <p:nvPicPr>
          <p:cNvPr id="2056" name="Picture 8" descr="https://i.pinimg.com/originals/32/eb/83/32eb831853f361bea1c391e6788f0b7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4762"/>
            <a:ext cx="3441700" cy="240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84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«Идеальный друг»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023100" y="2946400"/>
            <a:ext cx="1244600" cy="127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Идеальный друг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19392517">
            <a:off x="8003237" y="1785272"/>
            <a:ext cx="2418602" cy="863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361227" y="3082390"/>
            <a:ext cx="2418602" cy="863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2766057">
            <a:off x="7866993" y="4577521"/>
            <a:ext cx="2418602" cy="863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6200000">
            <a:off x="6499040" y="5081333"/>
            <a:ext cx="2418602" cy="863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9259309">
            <a:off x="5010642" y="4457496"/>
            <a:ext cx="2418602" cy="863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659438">
            <a:off x="6789964" y="724237"/>
            <a:ext cx="1975275" cy="1682642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4510971" y="3073658"/>
            <a:ext cx="2418602" cy="863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4261191">
            <a:off x="5285430" y="1591112"/>
            <a:ext cx="2418602" cy="8636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064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1924163"/>
          </a:xfrm>
        </p:spPr>
        <p:txBody>
          <a:bodyPr/>
          <a:lstStyle/>
          <a:p>
            <a:r>
              <a:rPr lang="ru-RU" b="1" i="1" dirty="0"/>
              <a:t>Дискуссия по кругу: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6000" y="864108"/>
            <a:ext cx="8216900" cy="54350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- </a:t>
            </a:r>
            <a:r>
              <a:rPr lang="ru-RU" sz="3200" dirty="0"/>
              <a:t>Если бы твой лучший друг (подруга) сказал о том, что ему (</a:t>
            </a:r>
            <a:r>
              <a:rPr lang="ru-RU" sz="3200" dirty="0" smtClean="0"/>
              <a:t>ей) больше </a:t>
            </a:r>
            <a:r>
              <a:rPr lang="ru-RU" sz="3200" dirty="0"/>
              <a:t>всего нравится в тебе, как ты думаешь, что именно он (она) </a:t>
            </a:r>
            <a:r>
              <a:rPr lang="ru-RU" sz="3200" dirty="0" smtClean="0"/>
              <a:t>сказал бы</a:t>
            </a:r>
            <a:r>
              <a:rPr lang="ru-RU" sz="3200" dirty="0"/>
              <a:t>?</a:t>
            </a:r>
            <a:br>
              <a:rPr lang="ru-RU" sz="3200" dirty="0"/>
            </a:br>
            <a:r>
              <a:rPr lang="ru-RU" sz="3200" dirty="0"/>
              <a:t>- А если бы этого человека попросили сказать о том, что ему </a:t>
            </a:r>
            <a:r>
              <a:rPr lang="ru-RU" sz="3200" dirty="0" smtClean="0"/>
              <a:t>не нравится </a:t>
            </a:r>
            <a:r>
              <a:rPr lang="ru-RU" sz="3200" dirty="0"/>
              <a:t>в тебе, как ты думаешь, о чём он сказал бы?</a:t>
            </a:r>
            <a:br>
              <a:rPr lang="ru-RU" sz="3200" dirty="0"/>
            </a:br>
            <a:r>
              <a:rPr lang="ru-RU" sz="3200" dirty="0"/>
              <a:t>- Как вы думаете, что важнее всего в дружбе?</a:t>
            </a:r>
            <a:br>
              <a:rPr lang="ru-RU" sz="3200" dirty="0"/>
            </a:br>
            <a:r>
              <a:rPr lang="ru-RU" sz="3200" dirty="0"/>
              <a:t>- Что может помешать дружбе?</a:t>
            </a:r>
          </a:p>
        </p:txBody>
      </p:sp>
      <p:pic>
        <p:nvPicPr>
          <p:cNvPr id="4" name="Picture 2" descr="https://i.ytimg.com/vi/QBNeIjloSXs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/>
          <a:stretch/>
        </p:blipFill>
        <p:spPr bwMode="auto">
          <a:xfrm>
            <a:off x="0" y="4256167"/>
            <a:ext cx="3467100" cy="260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202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00" y="1123837"/>
            <a:ext cx="3251199" cy="2457563"/>
          </a:xfrm>
        </p:spPr>
        <p:txBody>
          <a:bodyPr/>
          <a:lstStyle/>
          <a:p>
            <a:r>
              <a:rPr lang="ru-RU" i="1" dirty="0" smtClean="0"/>
              <a:t>“Встаньте с места </a:t>
            </a:r>
            <a:r>
              <a:rPr lang="ru-RU" i="1" dirty="0"/>
              <a:t>все те…”</a:t>
            </a:r>
            <a:br>
              <a:rPr lang="ru-RU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7899" y="864108"/>
            <a:ext cx="4597401" cy="3703407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День Рождения зимой</a:t>
            </a:r>
          </a:p>
          <a:p>
            <a:r>
              <a:rPr lang="ru-RU" sz="2800" dirty="0" smtClean="0"/>
              <a:t>Любит синий цвет</a:t>
            </a:r>
          </a:p>
          <a:p>
            <a:r>
              <a:rPr lang="ru-RU" sz="2800" dirty="0" smtClean="0"/>
              <a:t>Не любит манную кашу</a:t>
            </a:r>
          </a:p>
          <a:p>
            <a:r>
              <a:rPr lang="ru-RU" sz="2800" dirty="0" smtClean="0"/>
              <a:t>В одежде сейчас присутствует белый</a:t>
            </a:r>
          </a:p>
        </p:txBody>
      </p:sp>
      <p:pic>
        <p:nvPicPr>
          <p:cNvPr id="3076" name="Picture 4" descr="https://avatars.mds.yandex.net/i?id=53aaae0630381be84faa44d7c8cf0b2684c0c40f-8449089-images-thumbs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4567515"/>
            <a:ext cx="8169275" cy="214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8115300" y="916603"/>
            <a:ext cx="3911601" cy="31744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/>
              <a:t>Дома есть питомец</a:t>
            </a:r>
          </a:p>
          <a:p>
            <a:r>
              <a:rPr lang="ru-RU" sz="2800" dirty="0" smtClean="0"/>
              <a:t>Любит рисовать</a:t>
            </a:r>
          </a:p>
          <a:p>
            <a:r>
              <a:rPr lang="ru-RU" sz="2800" dirty="0" smtClean="0"/>
              <a:t>Чего – то боится</a:t>
            </a:r>
          </a:p>
          <a:p>
            <a:r>
              <a:rPr lang="ru-RU" sz="2800" dirty="0" smtClean="0"/>
              <a:t>Есть велосипед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04308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2013063"/>
          </a:xfrm>
        </p:spPr>
        <p:txBody>
          <a:bodyPr/>
          <a:lstStyle/>
          <a:p>
            <a:r>
              <a:rPr lang="ru-RU" i="1" dirty="0" smtClean="0"/>
              <a:t>Пантомима</a:t>
            </a:r>
            <a:br>
              <a:rPr lang="ru-RU" i="1" dirty="0" smtClean="0"/>
            </a:br>
            <a:r>
              <a:rPr lang="ru-RU" i="1" dirty="0" smtClean="0"/>
              <a:t>«</a:t>
            </a:r>
            <a:r>
              <a:rPr lang="ru-RU" i="1" dirty="0"/>
              <a:t>Два друга»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6000" y="330200"/>
            <a:ext cx="8242300" cy="63881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i="1" dirty="0" smtClean="0"/>
              <a:t>Послушайте </a:t>
            </a:r>
            <a:r>
              <a:rPr lang="ru-RU" sz="2800" i="1" dirty="0"/>
              <a:t>стихотворение Т. Волгиной «Два друга» </a:t>
            </a:r>
            <a:r>
              <a:rPr lang="ru-RU" sz="2800" i="1" dirty="0" smtClean="0"/>
              <a:t>и оцените </a:t>
            </a:r>
            <a:r>
              <a:rPr lang="ru-RU" sz="2800" i="1" dirty="0"/>
              <a:t>поведение обоих ребят</a:t>
            </a:r>
            <a:r>
              <a:rPr lang="ru-RU" sz="2800" i="1" dirty="0" smtClean="0"/>
              <a:t>.</a:t>
            </a:r>
          </a:p>
          <a:p>
            <a:pPr marL="0" indent="0">
              <a:buNone/>
            </a:pP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dirty="0"/>
              <a:t>Пришли два друга на речку загорать.</a:t>
            </a:r>
            <a:br>
              <a:rPr lang="ru-RU" sz="2800" dirty="0"/>
            </a:br>
            <a:r>
              <a:rPr lang="ru-RU" sz="2800" dirty="0"/>
              <a:t>Один решил купаться — стал плавать и нырять.</a:t>
            </a:r>
            <a:br>
              <a:rPr lang="ru-RU" sz="2800" dirty="0"/>
            </a:br>
            <a:r>
              <a:rPr lang="ru-RU" sz="2800" dirty="0"/>
              <a:t>Другой сидит на камушке и смотрит на волну,</a:t>
            </a:r>
            <a:br>
              <a:rPr lang="ru-RU" sz="2800" dirty="0"/>
            </a:br>
            <a:r>
              <a:rPr lang="ru-RU" sz="2800" dirty="0"/>
              <a:t>И плавать опасается: «А вдруг я утону</a:t>
            </a:r>
            <a:r>
              <a:rPr lang="ru-RU" sz="2800" dirty="0" smtClean="0"/>
              <a:t>?»</a:t>
            </a:r>
          </a:p>
          <a:p>
            <a:pPr marL="0" indent="0"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Пошли зимой два друга кататься на коньках.</a:t>
            </a:r>
            <a:br>
              <a:rPr lang="ru-RU" sz="2800" dirty="0"/>
            </a:br>
            <a:r>
              <a:rPr lang="ru-RU" sz="2800" dirty="0"/>
              <a:t>Один стрелою мчится — румянец на щеках!</a:t>
            </a:r>
            <a:br>
              <a:rPr lang="ru-RU" sz="2800" dirty="0"/>
            </a:br>
            <a:r>
              <a:rPr lang="ru-RU" sz="2800" dirty="0"/>
              <a:t>Другой стоит растерянный у друга на виду:</a:t>
            </a:r>
            <a:br>
              <a:rPr lang="ru-RU" sz="2800" dirty="0"/>
            </a:br>
            <a:r>
              <a:rPr lang="ru-RU" sz="2800" dirty="0"/>
              <a:t>«Тут тесно, очень скользко, а вдруг я упаду</a:t>
            </a:r>
            <a:r>
              <a:rPr lang="ru-RU" sz="2800" dirty="0" smtClean="0"/>
              <a:t>?!»</a:t>
            </a:r>
          </a:p>
          <a:p>
            <a:pPr marL="0" indent="0"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Гроза дружков застала однажды на лугу,</a:t>
            </a:r>
            <a:br>
              <a:rPr lang="ru-RU" sz="2800" dirty="0"/>
            </a:br>
            <a:r>
              <a:rPr lang="ru-RU" sz="2800" dirty="0"/>
              <a:t>Один пробежку сделал — согрелся на бегу.</a:t>
            </a:r>
            <a:br>
              <a:rPr lang="ru-RU" sz="2800" dirty="0"/>
            </a:br>
            <a:r>
              <a:rPr lang="ru-RU" sz="2800" dirty="0"/>
              <a:t>Другой дрожал под кустиком, и вот дела плохи:</a:t>
            </a:r>
            <a:br>
              <a:rPr lang="ru-RU" sz="2800" dirty="0"/>
            </a:br>
            <a:r>
              <a:rPr lang="ru-RU" sz="2800" dirty="0"/>
              <a:t>Лежит под одеялами: «</a:t>
            </a:r>
            <a:r>
              <a:rPr lang="ru-RU" sz="2800" dirty="0" err="1"/>
              <a:t>Кха-кха</a:t>
            </a:r>
            <a:r>
              <a:rPr lang="ru-RU" sz="2800" dirty="0"/>
              <a:t>!.. Апчхи! Апчхи</a:t>
            </a:r>
            <a:r>
              <a:rPr lang="ru-RU" sz="2800" dirty="0" smtClean="0"/>
              <a:t>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7657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Знакомство с кодексом дружбы (правилами дружбы):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03600" y="152400"/>
            <a:ext cx="8509000" cy="6705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1</a:t>
            </a:r>
            <a:r>
              <a:rPr lang="ru-RU" sz="2800" dirty="0"/>
              <a:t>) Всё проверяется временем, годами! Если с вами рядом есть </a:t>
            </a:r>
            <a:r>
              <a:rPr lang="ru-RU" sz="2800" dirty="0" smtClean="0"/>
              <a:t>человек, с </a:t>
            </a:r>
            <a:r>
              <a:rPr lang="ru-RU" sz="2800" dirty="0"/>
              <a:t>которым вы общаетесь регулярно в течение 3 – 5 лет и более, с которым </a:t>
            </a:r>
            <a:r>
              <a:rPr lang="ru-RU" sz="2800" dirty="0" smtClean="0"/>
              <a:t>у вас </a:t>
            </a:r>
            <a:r>
              <a:rPr lang="ru-RU" sz="2800" dirty="0"/>
              <a:t>есть общие интересы, взаимопонимание, общие взгляды, </a:t>
            </a:r>
            <a:r>
              <a:rPr lang="ru-RU" sz="2800" dirty="0" smtClean="0"/>
              <a:t>общие воспоминания</a:t>
            </a:r>
            <a:r>
              <a:rPr lang="ru-RU" sz="2800" dirty="0"/>
              <a:t>, если вы всегда можете обратиться к нему со </a:t>
            </a:r>
            <a:r>
              <a:rPr lang="ru-RU" sz="2800" dirty="0" smtClean="0"/>
              <a:t>своими вопросами </a:t>
            </a:r>
            <a:r>
              <a:rPr lang="ru-RU" sz="2800" dirty="0"/>
              <a:t>и проблемами и точно знаете, что отказа не будет – это </a:t>
            </a:r>
            <a:r>
              <a:rPr lang="ru-RU" sz="2800" dirty="0" smtClean="0"/>
              <a:t>значит, что </a:t>
            </a:r>
            <a:r>
              <a:rPr lang="ru-RU" sz="2800" dirty="0"/>
              <a:t>у вас есть друг!</a:t>
            </a:r>
            <a:br>
              <a:rPr lang="ru-RU" sz="2800" dirty="0"/>
            </a:br>
            <a:r>
              <a:rPr lang="ru-RU" sz="2800" dirty="0"/>
              <a:t>2) Дружбой надо дорожить, беречь и оберегать её! Знайте, </a:t>
            </a:r>
            <a:r>
              <a:rPr lang="ru-RU" sz="2800" dirty="0" smtClean="0"/>
              <a:t>что поссориться </a:t>
            </a:r>
            <a:r>
              <a:rPr lang="ru-RU" sz="2800" dirty="0"/>
              <a:t>всегда просто, а помириться и простить – очень тяжело.</a:t>
            </a:r>
            <a:br>
              <a:rPr lang="ru-RU" sz="2800" dirty="0"/>
            </a:br>
            <a:r>
              <a:rPr lang="ru-RU" sz="2800" dirty="0"/>
              <a:t>3) Лучше обсудить, чем поругаться. Никогда не сравнивайте </a:t>
            </a:r>
            <a:r>
              <a:rPr lang="ru-RU" sz="2800" dirty="0" smtClean="0"/>
              <a:t>своего нового </a:t>
            </a:r>
            <a:r>
              <a:rPr lang="ru-RU" sz="2800" dirty="0"/>
              <a:t>друга с другими или прежними друзьями! Если вы делаете это – то</a:t>
            </a:r>
            <a:br>
              <a:rPr lang="ru-RU" sz="2800" dirty="0"/>
            </a:br>
            <a:r>
              <a:rPr lang="ru-RU" sz="2800" dirty="0"/>
              <a:t>значит, что вы чем-то недовольны. А недовольство ведёт за собой </a:t>
            </a:r>
            <a:r>
              <a:rPr lang="ru-RU" sz="2800" dirty="0" smtClean="0"/>
              <a:t>недоверие. Недоверие </a:t>
            </a:r>
            <a:r>
              <a:rPr lang="ru-RU" sz="2800" dirty="0"/>
              <a:t>– конец дружбы.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361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Знакомство с кодексом дружбы (правилами дружбы):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0100" y="864108"/>
            <a:ext cx="8470900" cy="5120640"/>
          </a:xfrm>
        </p:spPr>
        <p:txBody>
          <a:bodyPr>
            <a:noAutofit/>
          </a:bodyPr>
          <a:lstStyle/>
          <a:p>
            <a:r>
              <a:rPr lang="ru-RU" sz="2800" dirty="0"/>
              <a:t>4) Помните, что все люди разные! У каждого свои достоинства </a:t>
            </a:r>
            <a:r>
              <a:rPr lang="ru-RU" sz="2800" dirty="0" smtClean="0"/>
              <a:t>и недостатки</a:t>
            </a:r>
            <a:r>
              <a:rPr lang="ru-RU" sz="2800" dirty="0"/>
              <a:t>. Не </a:t>
            </a:r>
            <a:r>
              <a:rPr lang="ru-RU" sz="2800" dirty="0" smtClean="0"/>
              <a:t>старайтесь переделать </a:t>
            </a:r>
            <a:r>
              <a:rPr lang="ru-RU" sz="2800" dirty="0"/>
              <a:t>своего друга – это нечестно </a:t>
            </a:r>
            <a:r>
              <a:rPr lang="ru-RU" sz="2800" dirty="0" smtClean="0"/>
              <a:t>по отношению </a:t>
            </a:r>
            <a:r>
              <a:rPr lang="ru-RU" sz="2800" dirty="0"/>
              <a:t>к нему.</a:t>
            </a:r>
            <a:br>
              <a:rPr lang="ru-RU" sz="2800" dirty="0"/>
            </a:br>
            <a:r>
              <a:rPr lang="ru-RU" sz="2800" dirty="0"/>
              <a:t>5) Дружба – это взаимный процесс! Значит и от вас </a:t>
            </a:r>
            <a:r>
              <a:rPr lang="ru-RU" sz="2800" dirty="0" smtClean="0"/>
              <a:t>требуется понимание</a:t>
            </a:r>
            <a:r>
              <a:rPr lang="ru-RU" sz="2800" dirty="0"/>
              <a:t>, внимательность по отношению к вашему другу.</a:t>
            </a:r>
            <a:br>
              <a:rPr lang="ru-RU" sz="2800" dirty="0"/>
            </a:br>
            <a:r>
              <a:rPr lang="ru-RU" sz="2800" dirty="0"/>
              <a:t>6) Не поступайте с другом так, как не хотели бы, чтобы поступали </a:t>
            </a:r>
            <a:r>
              <a:rPr lang="ru-RU" sz="2800" dirty="0" smtClean="0"/>
              <a:t>с вами</a:t>
            </a:r>
            <a:r>
              <a:rPr lang="ru-RU" sz="2800" dirty="0"/>
              <a:t>.</a:t>
            </a:r>
            <a:br>
              <a:rPr lang="ru-RU" sz="2800" dirty="0"/>
            </a:br>
            <a:r>
              <a:rPr lang="ru-RU" sz="2800" dirty="0"/>
              <a:t>7) Дружба предполагает доверие и искренность. Поэтому </a:t>
            </a:r>
            <a:r>
              <a:rPr lang="ru-RU" sz="2800" dirty="0" smtClean="0"/>
              <a:t>будьте искренними </a:t>
            </a:r>
            <a:r>
              <a:rPr lang="ru-RU" sz="2800" dirty="0"/>
              <a:t>с друзьями! Помните поговорку: “Как аукнется, так </a:t>
            </a:r>
            <a:r>
              <a:rPr lang="ru-RU" sz="2800" dirty="0" smtClean="0"/>
              <a:t>и откликнется</a:t>
            </a:r>
            <a:r>
              <a:rPr lang="ru-RU" sz="2800" dirty="0"/>
              <a:t>”. Человек всегда </a:t>
            </a:r>
            <a:r>
              <a:rPr lang="ru-RU" sz="2800" dirty="0" smtClean="0"/>
              <a:t>за подозрительность получает подозрительность</a:t>
            </a:r>
            <a:r>
              <a:rPr lang="ru-RU" sz="2800" dirty="0"/>
              <a:t>, за ложь – ложь, за открытость – открытость.</a:t>
            </a:r>
          </a:p>
        </p:txBody>
      </p:sp>
    </p:spTree>
    <p:extLst>
      <p:ext uri="{BB962C8B-B14F-4D97-AF65-F5344CB8AC3E}">
        <p14:creationId xmlns:p14="http://schemas.microsoft.com/office/powerpoint/2010/main" val="826907902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73</TotalTime>
  <Words>379</Words>
  <Application>Microsoft Office PowerPoint</Application>
  <PresentationFormat>Широкоэкранный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Corbel</vt:lpstr>
      <vt:lpstr>Wingdings 2</vt:lpstr>
      <vt:lpstr>Рамка</vt:lpstr>
      <vt:lpstr>«Я хочу дружить!»</vt:lpstr>
      <vt:lpstr>Упражнение «Ассоциации»</vt:lpstr>
      <vt:lpstr>«Идеальный друг»</vt:lpstr>
      <vt:lpstr>Игра «Идеальный друг»</vt:lpstr>
      <vt:lpstr>Дискуссия по кругу:</vt:lpstr>
      <vt:lpstr>“Встаньте с места все те…” </vt:lpstr>
      <vt:lpstr>Пантомима «Два друга»</vt:lpstr>
      <vt:lpstr>Знакомство с кодексом дружбы (правилами дружбы):</vt:lpstr>
      <vt:lpstr>Знакомство с кодексом дружбы (правилами дружбы):</vt:lpstr>
      <vt:lpstr>Рефлексия: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хочу дружить!»</dc:title>
  <dc:creator>User Windows</dc:creator>
  <cp:lastModifiedBy>User Windows</cp:lastModifiedBy>
  <cp:revision>8</cp:revision>
  <dcterms:created xsi:type="dcterms:W3CDTF">2023-01-23T03:28:07Z</dcterms:created>
  <dcterms:modified xsi:type="dcterms:W3CDTF">2023-01-27T01:25:13Z</dcterms:modified>
</cp:coreProperties>
</file>