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68" r:id="rId4"/>
    <p:sldId id="269" r:id="rId5"/>
    <p:sldId id="271" r:id="rId6"/>
    <p:sldId id="272" r:id="rId7"/>
    <p:sldId id="270" r:id="rId8"/>
    <p:sldId id="273" r:id="rId9"/>
    <p:sldId id="27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783" autoAdjust="0"/>
    <p:restoredTop sz="94660"/>
  </p:normalViewPr>
  <p:slideViewPr>
    <p:cSldViewPr>
      <p:cViewPr varScale="1">
        <p:scale>
          <a:sx n="113" d="100"/>
          <a:sy n="113" d="100"/>
        </p:scale>
        <p:origin x="115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E596DB2-DE21-4D2B-B951-53486E262F98}"/>
              </a:ext>
            </a:extLst>
          </p:cNvPr>
          <p:cNvSpPr txBox="1"/>
          <p:nvPr/>
        </p:nvSpPr>
        <p:spPr>
          <a:xfrm>
            <a:off x="1331640" y="1844824"/>
            <a:ext cx="6696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Aft>
                <a:spcPts val="750"/>
              </a:spcAft>
              <a:tabLst>
                <a:tab pos="768985" algn="l"/>
              </a:tabLst>
            </a:pP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Понятия «здоровье ребенка», «здоровый дошкольник», принципы оздоровительной работы с детьми в ДОУ (по работам Ю.Ф. </a:t>
            </a:r>
            <a:r>
              <a:rPr lang="ru-RU" sz="24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Змановского</a:t>
            </a:r>
            <a:r>
              <a:rPr lang="ru-RU" sz="24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одзаголовок 6">
            <a:extLst>
              <a:ext uri="{FF2B5EF4-FFF2-40B4-BE49-F238E27FC236}">
                <a16:creationId xmlns:a16="http://schemas.microsoft.com/office/drawing/2014/main" id="{588EDD5E-71AA-4DBF-BE40-260EDCAFEC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1171900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kumimoji="0" lang="ru-RU" altLang="ru-RU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Подготовила:</a:t>
            </a:r>
          </a:p>
          <a:p>
            <a:pPr algn="r"/>
            <a:r>
              <a:rPr kumimoji="0" lang="ru-RU" altLang="ru-RU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старший воспитатель </a:t>
            </a:r>
          </a:p>
          <a:p>
            <a:pPr algn="r"/>
            <a:r>
              <a:rPr kumimoji="0" lang="ru-RU" altLang="ru-RU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МБДОУ «Детский сад №152» </a:t>
            </a:r>
          </a:p>
          <a:p>
            <a:pPr algn="r"/>
            <a:r>
              <a:rPr kumimoji="0" lang="ru-RU" altLang="ru-RU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Кулагина А.К.</a:t>
            </a:r>
            <a:endParaRPr lang="ru-RU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923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6575241-44F4-4AD3-9542-90A3DBFC7D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1052736"/>
            <a:ext cx="3273836" cy="525520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78CEBE8-5546-4630-88A1-52132A005060}"/>
              </a:ext>
            </a:extLst>
          </p:cNvPr>
          <p:cNvSpPr txBox="1"/>
          <p:nvPr/>
        </p:nvSpPr>
        <p:spPr>
          <a:xfrm>
            <a:off x="1691680" y="332656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Здоровье ребенка</a:t>
            </a:r>
            <a:r>
              <a:rPr lang="ru-RU" sz="32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D4820E-374C-4686-98F5-011A0148D418}"/>
              </a:ext>
            </a:extLst>
          </p:cNvPr>
          <p:cNvSpPr txBox="1"/>
          <p:nvPr/>
        </p:nvSpPr>
        <p:spPr>
          <a:xfrm>
            <a:off x="683568" y="1484784"/>
            <a:ext cx="4536504" cy="3337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b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Здоровье ребенка</a:t>
            </a:r>
            <a:r>
              <a:rPr lang="ru-RU" sz="18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является важнейшим показателем, отражающим его биологические и личностные характеристики, социально – экономическое состояние страны, условия воспитания, образования, жизни в семье, качество окружающей среды, степень развития медицинской помощи, служб охраны материнства и детства, в конечном счете – отношение государства к проблемам материнства и детства.</a:t>
            </a:r>
            <a:endParaRPr lang="ru-RU" sz="14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240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6371A09-9609-473F-907B-080A11057D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6256" y="1908720"/>
            <a:ext cx="2135716" cy="304055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BDF1F38-DD3F-4CF8-8F5E-2E34D9E0222B}"/>
              </a:ext>
            </a:extLst>
          </p:cNvPr>
          <p:cNvSpPr txBox="1"/>
          <p:nvPr/>
        </p:nvSpPr>
        <p:spPr>
          <a:xfrm>
            <a:off x="1835696" y="692696"/>
            <a:ext cx="5904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Здоровый дошкольник</a:t>
            </a:r>
            <a:endParaRPr lang="ru-RU" sz="2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EF1F39E-1817-430F-81E0-B6C96CB85EB2}"/>
              </a:ext>
            </a:extLst>
          </p:cNvPr>
          <p:cNvSpPr txBox="1"/>
          <p:nvPr/>
        </p:nvSpPr>
        <p:spPr>
          <a:xfrm>
            <a:off x="323528" y="1556792"/>
            <a:ext cx="6408712" cy="3736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Здоровье детей дошкольного возраста социально обусловлено и зависит от таких факторов, как состояние окружающей среды, здоровье родителей и наследственность, условия жизни и воспитания ребенка в семье, в образовательном учреждении. Значимыми факторами, формирующими здоровье детей, является система воспитания и обучения, включая физическое воспитание, охрану психического здоровья, а также организация медицинской помощи.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Такое определение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здорового ребенка дошкольного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возраста включает большой набор характеристик – жизнерадостность, устойчивость к неблагоприятным внешне средовым факторам, высокий уровень выносливости и работоспособности.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751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F99FB14-DDD5-4BCE-A90D-F290B08807C8}"/>
              </a:ext>
            </a:extLst>
          </p:cNvPr>
          <p:cNvSpPr txBox="1"/>
          <p:nvPr/>
        </p:nvSpPr>
        <p:spPr>
          <a:xfrm>
            <a:off x="755576" y="260648"/>
            <a:ext cx="7992888" cy="42496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принципы оздоровительно-воспитательной работы в детском саду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Принципы организации двигательной активности детей. 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Принципы реализации системы эффективного закаливания. 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Принципы применения психогигиенических и психопрофилактических средств и методов. 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Принципы обеспечения полноценного питания детей в дошкольных учреждениях. 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Принципы создания условий для реализации оздоровительных режимов ДОУ.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C173C5C-7383-4295-9ED3-7ADEF61DB5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4510338"/>
            <a:ext cx="3922724" cy="2095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2522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A8B3D0F-E25F-4F89-A726-0AA8C12D55C7}"/>
              </a:ext>
            </a:extLst>
          </p:cNvPr>
          <p:cNvSpPr txBox="1"/>
          <p:nvPr/>
        </p:nvSpPr>
        <p:spPr>
          <a:xfrm>
            <a:off x="323528" y="767439"/>
            <a:ext cx="8424936" cy="50209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1.Принципы организации двигательной активности детей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Преобладание циклических, прежде всего беговых (скорость 1,0-1,2 м/сек), упражнений во всех видах двигательной активности детей для тренировки и совершенствования общей выносливости - наиболее ценного оздоровительного качества. Ежедневные занятия физической культурой должны проходить преимущественно на открытом воздухе. В подготовке принимают участие все специалисты (инструктор по физкультуре, музыкальные руководители, медицинский персонал) с привлечением воспитателей. Моторная плотность занятий по физической культуре составляет не менее 80%. Обязательными условиями при проведении занятия является: частая смена упражнений при многократной повторяемости (до 12-16) одного упражнения, осознанное отношение детей к выполнению упражнений, музыкальное сопровождение, красивое выполнение движений. Необходимым компонентом большинства занятий является - мышечное расслабление. Подвижные игры с детьми проводятся во время занятий по физической культуре и во время проведения прогулок на улице. Положительные эмоции преобладают во всех видах двигательной активности детей.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173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5FB5D8D-7D4A-4F80-996B-6D28835EFC0F}"/>
              </a:ext>
            </a:extLst>
          </p:cNvPr>
          <p:cNvSpPr txBox="1"/>
          <p:nvPr/>
        </p:nvSpPr>
        <p:spPr>
          <a:xfrm>
            <a:off x="467544" y="652183"/>
            <a:ext cx="8208912" cy="5251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2.Принципы реализации системы эффективного закаливания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Ведущими научно-обоснованными методами эффективного закаливания являются контрастные температурные воздействия (контрастные воздушные ванны и контрастный душ). Именно эти методы способствуют развитию и совершенствованию системы физической терморегуляции, плохо функционирующей в первые годы жизни. Рекомендуются циклические упражнения, особенно на открытом воздухе, выполняемые детьми в свободной, не стесняющей движение одежде на занятиях и прогулках, обладают хорошим закаливанием и оздоровительным эффектом. Хождение босиком может быть эффективным закаливающим средством при условии постепенного его использования детьми. Не перегревающая одежда детей на открытом воздухе и в помещениях по правилу соответствия погоде на данное время. Ребенок, находящийся на открытом воздухе и не двигающийся какое-то время, должен быть одет так, чтобы испытывать ощущения зябкости. Занятия плаванием в бассейне также способствуют закаливанию при использовании контрастного душа до и после окончания занятия. Отличные результаты можно получить в оздоровительном комплексе - бассейн, сауна, фитобар.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5130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4240F9B-E5FC-4D9B-A038-228D72B75BDC}"/>
              </a:ext>
            </a:extLst>
          </p:cNvPr>
          <p:cNvSpPr txBox="1"/>
          <p:nvPr/>
        </p:nvSpPr>
        <p:spPr>
          <a:xfrm>
            <a:off x="395536" y="476672"/>
            <a:ext cx="8352928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3.Принципы применения психогигиенических и психопрофилактических средств и методов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Важными условиями являются: выявление факторов, способствующих возникновению и развитию </a:t>
            </a:r>
            <a:r>
              <a:rPr lang="ru-RU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дистрессовых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невротических состояний у детей, создание условий для преобладания положительных эмоций в ежедневном распорядке для каждого ребенка. Рекомендуется применение психолого-педагогических приемов, направленных на купирование и предупреждение нежелательных аффективных проявлений у детей, в виде индивидуальных бесед воспитателей и психологов с ребенком и родителями, подвижных, сюжетно-ролевых и особенно режиссерских игр, музыкотерапии, использования и анализа продуктивных видов деятельности детей, отдельных приемов рациональной психотерапии. Необходимо создать благоприятный психологический климат в дошкольном учреждении. Можно организовать комнату «психологической разгрузки». Обучение детей приемам мышечного расслабления - базового условия для аутогенной тренировки.</a:t>
            </a:r>
            <a:endParaRPr lang="ru-RU" sz="24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8A3C0700-01B9-4CD3-A138-CD606AB99A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893095"/>
            <a:ext cx="2812102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92107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D3F7029-03A4-4049-9DE2-C663B13EFC93}"/>
              </a:ext>
            </a:extLst>
          </p:cNvPr>
          <p:cNvSpPr txBox="1"/>
          <p:nvPr/>
        </p:nvSpPr>
        <p:spPr>
          <a:xfrm>
            <a:off x="179512" y="332656"/>
            <a:ext cx="8784976" cy="28475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Принципы обеспечения полноценного питания детей в дошкольных учреждениях.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Эти принципы исходят из новой концепции адекватного питания, согласно которой питание должно соответствовать характеру обмена веществ в организме и особенностям переработки пищи в желудочно-кишечном тракте, подбор продуктов должен соответствовать естественной технологии ассимиляции (усвоения) пищи. Что касается общепринятых «золотых» правил теории сбалансированного питания (калорийность нутриентов должна соответствовать расходам энергии, соблюдение режима питания и т.д.)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BE8B5FC2-C6AE-4ABD-83C1-3B4EB2A678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29" t="10454" r="7652"/>
          <a:stretch>
            <a:fillRect/>
          </a:stretch>
        </p:blipFill>
        <p:spPr bwMode="auto">
          <a:xfrm>
            <a:off x="2195736" y="3420481"/>
            <a:ext cx="4176588" cy="3187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1793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830725B-D120-4A6F-8BDE-4A2E88021E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548" y="404664"/>
            <a:ext cx="8136904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0298612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149</TotalTime>
  <Words>751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Courier New</vt:lpstr>
      <vt:lpstr>Times New Roman</vt:lpstr>
      <vt:lpstr>Verdana</vt:lpstr>
      <vt:lpstr>Wingdings 2</vt:lpstr>
      <vt:lpstr>Spring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Paha</dc:creator>
  <cp:lastModifiedBy>Детский сад 152</cp:lastModifiedBy>
  <cp:revision>21</cp:revision>
  <dcterms:created xsi:type="dcterms:W3CDTF">2017-03-28T19:03:06Z</dcterms:created>
  <dcterms:modified xsi:type="dcterms:W3CDTF">2023-05-24T09:16:50Z</dcterms:modified>
</cp:coreProperties>
</file>