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0" r:id="rId6"/>
    <p:sldId id="259" r:id="rId7"/>
    <p:sldId id="265" r:id="rId8"/>
    <p:sldId id="264" r:id="rId9"/>
    <p:sldId id="266"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8" d="100"/>
          <a:sy n="48" d="100"/>
        </p:scale>
        <p:origin x="1339"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D13580A-98A3-435A-99B0-A168069BC575}" type="datetimeFigureOut">
              <a:rPr lang="ru-RU" smtClean="0"/>
              <a:t>25.05.2023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573513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D13580A-98A3-435A-99B0-A168069BC575}" type="datetimeFigureOut">
              <a:rPr lang="ru-RU" smtClean="0"/>
              <a:t>25.05.2023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2670536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D13580A-98A3-435A-99B0-A168069BC575}" type="datetimeFigureOut">
              <a:rPr lang="ru-RU" smtClean="0"/>
              <a:t>25.05.2023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2446153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D13580A-98A3-435A-99B0-A168069BC575}" type="datetimeFigureOut">
              <a:rPr lang="ru-RU" smtClean="0"/>
              <a:t>25.05.2023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1367925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D13580A-98A3-435A-99B0-A168069BC575}" type="datetimeFigureOut">
              <a:rPr lang="ru-RU" smtClean="0"/>
              <a:t>25.05.2023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315507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D13580A-98A3-435A-99B0-A168069BC575}" type="datetimeFigureOut">
              <a:rPr lang="ru-RU" smtClean="0"/>
              <a:t>25.05.2023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2547558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D13580A-98A3-435A-99B0-A168069BC575}" type="datetimeFigureOut">
              <a:rPr lang="ru-RU" smtClean="0"/>
              <a:t>25.05.2023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3664425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D13580A-98A3-435A-99B0-A168069BC575}" type="datetimeFigureOut">
              <a:rPr lang="ru-RU" smtClean="0"/>
              <a:t>25.05.2023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2080512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D13580A-98A3-435A-99B0-A168069BC575}" type="datetimeFigureOut">
              <a:rPr lang="ru-RU" smtClean="0"/>
              <a:t>25.05.2023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1951204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D13580A-98A3-435A-99B0-A168069BC575}" type="datetimeFigureOut">
              <a:rPr lang="ru-RU" smtClean="0"/>
              <a:t>25.05.2023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3902600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D13580A-98A3-435A-99B0-A168069BC575}" type="datetimeFigureOut">
              <a:rPr lang="ru-RU" smtClean="0"/>
              <a:t>25.05.2023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F0B0994-DE92-4D2F-89EC-ADD4646762D3}" type="slidenum">
              <a:rPr lang="ru-RU" smtClean="0"/>
              <a:t>‹#›</a:t>
            </a:fld>
            <a:endParaRPr lang="ru-RU"/>
          </a:p>
        </p:txBody>
      </p:sp>
    </p:spTree>
    <p:extLst>
      <p:ext uri="{BB962C8B-B14F-4D97-AF65-F5344CB8AC3E}">
        <p14:creationId xmlns:p14="http://schemas.microsoft.com/office/powerpoint/2010/main" val="15081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3580A-98A3-435A-99B0-A168069BC575}" type="datetimeFigureOut">
              <a:rPr lang="ru-RU" smtClean="0"/>
              <a:t>25.05.2023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B0994-DE92-4D2F-89EC-ADD4646762D3}" type="slidenum">
              <a:rPr lang="ru-RU" smtClean="0"/>
              <a:t>‹#›</a:t>
            </a:fld>
            <a:endParaRPr lang="ru-RU"/>
          </a:p>
        </p:txBody>
      </p:sp>
    </p:spTree>
    <p:extLst>
      <p:ext uri="{BB962C8B-B14F-4D97-AF65-F5344CB8AC3E}">
        <p14:creationId xmlns:p14="http://schemas.microsoft.com/office/powerpoint/2010/main" val="1065343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2492896"/>
            <a:ext cx="6766520" cy="1656184"/>
          </a:xfrm>
        </p:spPr>
        <p:txBody>
          <a:bodyPr>
            <a:normAutofit fontScale="90000"/>
          </a:bodyPr>
          <a:lstStyle/>
          <a:p>
            <a:r>
              <a:rPr lang="ru-RU" dirty="0"/>
              <a:t>Эмоциональный интеллект. </a:t>
            </a:r>
            <a:br>
              <a:rPr lang="ru-RU" dirty="0"/>
            </a:br>
            <a:r>
              <a:rPr lang="ru-RU" dirty="0"/>
              <a:t>Зачем нужны эмоции?</a:t>
            </a:r>
          </a:p>
        </p:txBody>
      </p:sp>
      <p:sp>
        <p:nvSpPr>
          <p:cNvPr id="3" name="Подзаголовок 2"/>
          <p:cNvSpPr>
            <a:spLocks noGrp="1"/>
          </p:cNvSpPr>
          <p:nvPr>
            <p:ph type="subTitle" idx="1"/>
          </p:nvPr>
        </p:nvSpPr>
        <p:spPr/>
        <p:txBody>
          <a:bodyPr/>
          <a:lstStyle/>
          <a:p>
            <a:endParaRPr lang="ru-RU" dirty="0"/>
          </a:p>
          <a:p>
            <a:endParaRPr lang="ru-RU" sz="2400" dirty="0">
              <a:solidFill>
                <a:schemeClr val="tx1"/>
              </a:solidFill>
            </a:endParaRPr>
          </a:p>
          <a:p>
            <a:r>
              <a:rPr lang="ru-RU" sz="2400" dirty="0">
                <a:solidFill>
                  <a:schemeClr val="tx1"/>
                </a:solidFill>
              </a:rPr>
              <a:t>                     Подготовила: Сидорина О.Н.</a:t>
            </a:r>
          </a:p>
        </p:txBody>
      </p:sp>
    </p:spTree>
    <p:extLst>
      <p:ext uri="{BB962C8B-B14F-4D97-AF65-F5344CB8AC3E}">
        <p14:creationId xmlns:p14="http://schemas.microsoft.com/office/powerpoint/2010/main" val="2318904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Что такое эмоциональный интеллект простыми словами?</a:t>
            </a:r>
          </a:p>
        </p:txBody>
      </p:sp>
      <p:sp>
        <p:nvSpPr>
          <p:cNvPr id="3" name="Объект 2"/>
          <p:cNvSpPr>
            <a:spLocks noGrp="1"/>
          </p:cNvSpPr>
          <p:nvPr>
            <p:ph idx="1"/>
          </p:nvPr>
        </p:nvSpPr>
        <p:spPr>
          <a:xfrm>
            <a:off x="457200" y="1600201"/>
            <a:ext cx="8229600" cy="3989040"/>
          </a:xfrm>
        </p:spPr>
        <p:txBody>
          <a:bodyPr>
            <a:normAutofit/>
          </a:bodyPr>
          <a:lstStyle/>
          <a:p>
            <a:pPr marL="0" indent="0" algn="just">
              <a:buNone/>
            </a:pPr>
            <a:r>
              <a:rPr lang="ru-RU" dirty="0"/>
              <a:t>Эмоциональный интеллект - это способность человека распознавать и корректно выражать свои эмоции, а также понимать чувства других людей, это умение человека которое в том числе влияет на способность работать в коллективе и улавливать настроения коллег. </a:t>
            </a:r>
          </a:p>
        </p:txBody>
      </p:sp>
    </p:spTree>
    <p:extLst>
      <p:ext uri="{BB962C8B-B14F-4D97-AF65-F5344CB8AC3E}">
        <p14:creationId xmlns:p14="http://schemas.microsoft.com/office/powerpoint/2010/main" val="1277358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Признаки высокого эмоционального интеллекта</a:t>
            </a:r>
          </a:p>
        </p:txBody>
      </p:sp>
      <p:sp>
        <p:nvSpPr>
          <p:cNvPr id="3" name="Объект 2"/>
          <p:cNvSpPr>
            <a:spLocks noGrp="1"/>
          </p:cNvSpPr>
          <p:nvPr>
            <p:ph idx="1"/>
          </p:nvPr>
        </p:nvSpPr>
        <p:spPr>
          <a:xfrm>
            <a:off x="457200" y="1600201"/>
            <a:ext cx="8229600" cy="4133056"/>
          </a:xfrm>
        </p:spPr>
        <p:txBody>
          <a:bodyPr>
            <a:normAutofit lnSpcReduction="10000"/>
          </a:bodyPr>
          <a:lstStyle/>
          <a:p>
            <a:pPr marL="0" indent="0">
              <a:buNone/>
            </a:pPr>
            <a:r>
              <a:rPr lang="ru-RU" dirty="0"/>
              <a:t>•	Способность отличать оттенки эмоций;</a:t>
            </a:r>
          </a:p>
          <a:p>
            <a:pPr marL="0" indent="0">
              <a:buNone/>
            </a:pPr>
            <a:r>
              <a:rPr lang="ru-RU" dirty="0"/>
              <a:t>•	Умение формулировать и понимать свои и чужие эмоции;</a:t>
            </a:r>
          </a:p>
          <a:p>
            <a:pPr marL="0" indent="0">
              <a:buNone/>
            </a:pPr>
            <a:r>
              <a:rPr lang="ru-RU" dirty="0"/>
              <a:t>•	Умение налаживать контакт с разными людьми;</a:t>
            </a:r>
          </a:p>
          <a:p>
            <a:pPr marL="0" indent="0">
              <a:buNone/>
            </a:pPr>
            <a:r>
              <a:rPr lang="ru-RU" dirty="0"/>
              <a:t>•	Умение отказывать, говорить «нет», отстаивать личные границы;</a:t>
            </a:r>
          </a:p>
          <a:p>
            <a:pPr marL="0" indent="0">
              <a:buNone/>
            </a:pPr>
            <a:r>
              <a:rPr lang="ru-RU" dirty="0"/>
              <a:t>•	Уважение личных границ других людей.</a:t>
            </a:r>
          </a:p>
          <a:p>
            <a:endParaRPr lang="ru-RU" dirty="0"/>
          </a:p>
        </p:txBody>
      </p:sp>
    </p:spTree>
    <p:extLst>
      <p:ext uri="{BB962C8B-B14F-4D97-AF65-F5344CB8AC3E}">
        <p14:creationId xmlns:p14="http://schemas.microsoft.com/office/powerpoint/2010/main" val="3521958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Признаки низкого эмоционального интеллекта</a:t>
            </a:r>
          </a:p>
        </p:txBody>
      </p:sp>
      <p:sp>
        <p:nvSpPr>
          <p:cNvPr id="3" name="Объект 2"/>
          <p:cNvSpPr>
            <a:spLocks noGrp="1"/>
          </p:cNvSpPr>
          <p:nvPr>
            <p:ph idx="1"/>
          </p:nvPr>
        </p:nvSpPr>
        <p:spPr>
          <a:xfrm>
            <a:off x="179512" y="1412777"/>
            <a:ext cx="8856984" cy="4464495"/>
          </a:xfrm>
        </p:spPr>
        <p:txBody>
          <a:bodyPr>
            <a:normAutofit fontScale="77500" lnSpcReduction="20000"/>
          </a:bodyPr>
          <a:lstStyle/>
          <a:p>
            <a:pPr marL="0" indent="0">
              <a:buNone/>
            </a:pPr>
            <a:r>
              <a:rPr lang="ru-RU" dirty="0"/>
              <a:t>Основные признаки низкого эмоционального интеллекта следующие:</a:t>
            </a:r>
          </a:p>
          <a:p>
            <a:pPr marL="0" indent="0">
              <a:buNone/>
            </a:pPr>
            <a:r>
              <a:rPr lang="ru-RU" dirty="0"/>
              <a:t>•	неумение контролировать свои эмоции, а также определять их;</a:t>
            </a:r>
          </a:p>
          <a:p>
            <a:pPr marL="0" indent="0">
              <a:buNone/>
            </a:pPr>
            <a:r>
              <a:rPr lang="ru-RU" dirty="0"/>
              <a:t>•	неспособность сопереживать другим людям или радоваться за них;</a:t>
            </a:r>
          </a:p>
          <a:p>
            <a:pPr marL="0" indent="0">
              <a:buNone/>
            </a:pPr>
            <a:r>
              <a:rPr lang="ru-RU" dirty="0"/>
              <a:t>•	неспособность просить или принимать помощь и поддержку других людей;</a:t>
            </a:r>
          </a:p>
          <a:p>
            <a:pPr marL="0" indent="0">
              <a:buNone/>
            </a:pPr>
            <a:r>
              <a:rPr lang="ru-RU" dirty="0"/>
              <a:t>•	невозможность выстраивания близких отношений с другими людьми или выстраивание отношений без эмоциональной составляющей;</a:t>
            </a:r>
          </a:p>
          <a:p>
            <a:pPr marL="0" indent="0">
              <a:buNone/>
            </a:pPr>
            <a:r>
              <a:rPr lang="ru-RU" dirty="0"/>
              <a:t>•	неспособность понимать последствия своих эмоций для себя и других. </a:t>
            </a:r>
          </a:p>
          <a:p>
            <a:endParaRPr lang="ru-RU" dirty="0"/>
          </a:p>
        </p:txBody>
      </p:sp>
    </p:spTree>
    <p:extLst>
      <p:ext uri="{BB962C8B-B14F-4D97-AF65-F5344CB8AC3E}">
        <p14:creationId xmlns:p14="http://schemas.microsoft.com/office/powerpoint/2010/main" val="3687904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Зачем развивать эмоциональный интеллект</a:t>
            </a:r>
          </a:p>
        </p:txBody>
      </p:sp>
      <p:sp>
        <p:nvSpPr>
          <p:cNvPr id="3" name="Объект 2"/>
          <p:cNvSpPr>
            <a:spLocks noGrp="1"/>
          </p:cNvSpPr>
          <p:nvPr>
            <p:ph idx="1"/>
          </p:nvPr>
        </p:nvSpPr>
        <p:spPr>
          <a:xfrm>
            <a:off x="251520" y="1412776"/>
            <a:ext cx="8640960" cy="4353347"/>
          </a:xfrm>
        </p:spPr>
        <p:txBody>
          <a:bodyPr>
            <a:normAutofit fontScale="70000" lnSpcReduction="20000"/>
          </a:bodyPr>
          <a:lstStyle/>
          <a:p>
            <a:pPr marL="0" indent="0">
              <a:buNone/>
            </a:pPr>
            <a:r>
              <a:rPr lang="ru-RU" dirty="0"/>
              <a:t>Дети очень эмоциональны от природы и имеют целую гамму чувств. Однако научиться управлять ими – задача не из лёгких. Почему так важно научить ребёнка понимать, что он чувствует в различных ситуациях?</a:t>
            </a:r>
          </a:p>
          <a:p>
            <a:pPr marL="0" indent="0">
              <a:buNone/>
            </a:pPr>
            <a:r>
              <a:rPr lang="ru-RU" dirty="0"/>
              <a:t>•	Во-первых, когда ребёнок знает, почему у него возникает определённая эмоция, ему становится легче управлять ей и регулировать в целом своё поведение.</a:t>
            </a:r>
          </a:p>
          <a:p>
            <a:pPr marL="0" indent="0">
              <a:buNone/>
            </a:pPr>
            <a:r>
              <a:rPr lang="ru-RU" dirty="0"/>
              <a:t>•	Во-вторых, понимая себя, ребёнок учится понимать других. Это важная составляющая для вхождения в общество детей и взрослых. Ребёнок овладевает таким важным качеством, как </a:t>
            </a:r>
            <a:r>
              <a:rPr lang="ru-RU" dirty="0" err="1"/>
              <a:t>эмпатия</a:t>
            </a:r>
            <a:r>
              <a:rPr lang="ru-RU" dirty="0"/>
              <a:t> – способностью сопереживать другим людям.      </a:t>
            </a:r>
          </a:p>
          <a:p>
            <a:r>
              <a:rPr lang="ru-RU" dirty="0"/>
              <a:t>Понимая чувства окружающих людей, ребёнок становится ответственным за свои действия, прогнозирует возможные последствия.</a:t>
            </a:r>
          </a:p>
          <a:p>
            <a:endParaRPr lang="ru-RU" dirty="0"/>
          </a:p>
        </p:txBody>
      </p:sp>
    </p:spTree>
    <p:extLst>
      <p:ext uri="{BB962C8B-B14F-4D97-AF65-F5344CB8AC3E}">
        <p14:creationId xmlns:p14="http://schemas.microsoft.com/office/powerpoint/2010/main" val="379806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79512" y="620688"/>
            <a:ext cx="8712968" cy="4896545"/>
          </a:xfrm>
        </p:spPr>
        <p:txBody>
          <a:bodyPr>
            <a:normAutofit lnSpcReduction="10000"/>
          </a:bodyPr>
          <a:lstStyle/>
          <a:p>
            <a:pPr marL="0" indent="0" algn="ctr">
              <a:buNone/>
            </a:pPr>
            <a:r>
              <a:rPr lang="ru-RU" dirty="0"/>
              <a:t>Первый и основной навык эмоционального интеллекта – понимание своих эмоций. Чтобы помочь ребенку научиться понимать самого себя, надо проговаривать вслух те эмоции, которые он испытывает. Ведь когда малыш радуется, злится или боится, он еще не знает, что каждое его состояние имеет определенное название. Раз за разом сознавая их, ребенок понимает, что чувства бывают разные и он имеет право на каждое из них.</a:t>
            </a:r>
          </a:p>
        </p:txBody>
      </p:sp>
    </p:spTree>
    <p:extLst>
      <p:ext uri="{BB962C8B-B14F-4D97-AF65-F5344CB8AC3E}">
        <p14:creationId xmlns:p14="http://schemas.microsoft.com/office/powerpoint/2010/main" val="2577005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296144"/>
          </a:xfrm>
        </p:spPr>
        <p:txBody>
          <a:bodyPr>
            <a:normAutofit fontScale="90000"/>
          </a:bodyPr>
          <a:lstStyle/>
          <a:p>
            <a:r>
              <a:rPr lang="ru-RU" sz="4000" dirty="0"/>
              <a:t>Как развивать эмоциональный интеллект у детей от 2 до 7 лет</a:t>
            </a:r>
            <a:br>
              <a:rPr lang="ru-RU" dirty="0"/>
            </a:br>
            <a:endParaRPr lang="ru-RU" dirty="0"/>
          </a:p>
        </p:txBody>
      </p:sp>
      <p:sp>
        <p:nvSpPr>
          <p:cNvPr id="3" name="Объект 2"/>
          <p:cNvSpPr>
            <a:spLocks noGrp="1"/>
          </p:cNvSpPr>
          <p:nvPr>
            <p:ph idx="1"/>
          </p:nvPr>
        </p:nvSpPr>
        <p:spPr>
          <a:xfrm>
            <a:off x="467544" y="1268760"/>
            <a:ext cx="8219256" cy="4857403"/>
          </a:xfrm>
        </p:spPr>
        <p:txBody>
          <a:bodyPr>
            <a:normAutofit/>
          </a:bodyPr>
          <a:lstStyle/>
          <a:p>
            <a:pPr marL="0" lvl="0" indent="0">
              <a:buNone/>
            </a:pPr>
            <a:r>
              <a:rPr lang="en-US" dirty="0"/>
              <a:t>1</a:t>
            </a:r>
            <a:r>
              <a:rPr lang="ru-RU" dirty="0"/>
              <a:t>.Показать эмоцию. Можно изображать разные чувства, рисовать рожицы, демонстрировать крупные планы из мультфильмов. </a:t>
            </a:r>
          </a:p>
          <a:p>
            <a:pPr marL="0" indent="0">
              <a:buNone/>
            </a:pPr>
            <a:r>
              <a:rPr lang="ru-RU" dirty="0"/>
              <a:t>2.Называть эмоции. Особенно важно замечать счастливые моменты, говоря с детьми о положительных переживаниях, мы расширяем их картину мира.</a:t>
            </a:r>
          </a:p>
          <a:p>
            <a:pPr marL="0" indent="0">
              <a:buNone/>
            </a:pPr>
            <a:endParaRPr lang="ru-RU" dirty="0"/>
          </a:p>
        </p:txBody>
      </p:sp>
    </p:spTree>
    <p:extLst>
      <p:ext uri="{BB962C8B-B14F-4D97-AF65-F5344CB8AC3E}">
        <p14:creationId xmlns:p14="http://schemas.microsoft.com/office/powerpoint/2010/main" val="4134384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a:t>3. Попросить ребенка изобразить гнев, удивление, радость, огорчение.</a:t>
            </a:r>
          </a:p>
        </p:txBody>
      </p:sp>
      <p:sp>
        <p:nvSpPr>
          <p:cNvPr id="3" name="Объект 2"/>
          <p:cNvSpPr>
            <a:spLocks noGrp="1"/>
          </p:cNvSpPr>
          <p:nvPr>
            <p:ph idx="1"/>
          </p:nvPr>
        </p:nvSpPr>
        <p:spPr>
          <a:xfrm>
            <a:off x="457200" y="1417638"/>
            <a:ext cx="8229600" cy="4708525"/>
          </a:xfrm>
        </p:spPr>
        <p:txBody>
          <a:bodyPr>
            <a:normAutofit/>
          </a:bodyPr>
          <a:lstStyle/>
          <a:p>
            <a:pPr marL="0" lvl="0" indent="0" algn="ctr">
              <a:buNone/>
            </a:pPr>
            <a:r>
              <a:rPr lang="ru-RU" dirty="0"/>
              <a:t>4.Обсудить личный опыт. В каких ситуациях ребенок испытывал те или иные эмоции, что помогло? Заодно имеет смысл расшифровать телесные знаки: что я чувствую и в каком именно месте. Стучит ли у меня в висках, подкатывает ли ком к горлу и откуда взялись эти слезы? Что хочет сказать язык тела другого человека: ему интересно меня слушать или он старается не уснуть?</a:t>
            </a:r>
          </a:p>
          <a:p>
            <a:endParaRPr lang="ru-RU" dirty="0"/>
          </a:p>
        </p:txBody>
      </p:sp>
    </p:spTree>
    <p:extLst>
      <p:ext uri="{BB962C8B-B14F-4D97-AF65-F5344CB8AC3E}">
        <p14:creationId xmlns:p14="http://schemas.microsoft.com/office/powerpoint/2010/main" val="958768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260648"/>
            <a:ext cx="8229600" cy="5865515"/>
          </a:xfrm>
        </p:spPr>
        <p:txBody>
          <a:bodyPr>
            <a:normAutofit fontScale="85000" lnSpcReduction="20000"/>
          </a:bodyPr>
          <a:lstStyle/>
          <a:p>
            <a:pPr marL="0" indent="0">
              <a:buNone/>
            </a:pPr>
            <a:r>
              <a:rPr lang="ru-RU" dirty="0"/>
              <a:t>«Мозг не работает без эмоций. Ты не можешь быть умным человеком без эмоционального интеллекта»—  Франц </a:t>
            </a:r>
            <a:r>
              <a:rPr lang="ru-RU" dirty="0" err="1"/>
              <a:t>Вертфоллен</a:t>
            </a:r>
            <a:r>
              <a:rPr lang="ru-RU" dirty="0"/>
              <a:t>, писатель, просветитель, музыкант</a:t>
            </a:r>
          </a:p>
          <a:p>
            <a:pPr marL="0" indent="0">
              <a:buNone/>
            </a:pPr>
            <a:br>
              <a:rPr lang="ru-RU" dirty="0"/>
            </a:br>
            <a:r>
              <a:rPr lang="ru-RU" dirty="0"/>
              <a:t>«К несчастью, подавленные эмоции не умирают. Их заставили замолчать. И они изнутри продолжают влиять на человека.» —  Зигмунд Фрейд, австрийский психолог, психиатр.</a:t>
            </a:r>
          </a:p>
          <a:p>
            <a:pPr marL="0" indent="0">
              <a:buNone/>
            </a:pPr>
            <a:br>
              <a:rPr lang="ru-RU" dirty="0"/>
            </a:br>
            <a:r>
              <a:rPr lang="ru-RU" dirty="0"/>
              <a:t>«Выражение, которое вы носите на лице, куда важнее одежд, которые вы надеваете на себя.» – Дейл Карнеги, писатель, педагог.</a:t>
            </a:r>
            <a:br>
              <a:rPr lang="ru-RU" dirty="0"/>
            </a:br>
            <a:br>
              <a:rPr lang="ru-RU" dirty="0"/>
            </a:br>
            <a:br>
              <a:rPr lang="ru-RU" dirty="0"/>
            </a:br>
            <a:br>
              <a:rPr lang="ru-RU" dirty="0"/>
            </a:br>
            <a:endParaRPr lang="ru-RU" dirty="0"/>
          </a:p>
        </p:txBody>
      </p:sp>
    </p:spTree>
    <p:extLst>
      <p:ext uri="{BB962C8B-B14F-4D97-AF65-F5344CB8AC3E}">
        <p14:creationId xmlns:p14="http://schemas.microsoft.com/office/powerpoint/2010/main" val="133433056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542</TotalTime>
  <Words>606</Words>
  <Application>Microsoft Office PowerPoint</Application>
  <PresentationFormat>Экран (4:3)</PresentationFormat>
  <Paragraphs>33</Paragraphs>
  <Slides>9</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9</vt:i4>
      </vt:variant>
    </vt:vector>
  </HeadingPairs>
  <TitlesOfParts>
    <vt:vector size="12" baseType="lpstr">
      <vt:lpstr>Arial</vt:lpstr>
      <vt:lpstr>Calibri</vt:lpstr>
      <vt:lpstr>Тема Office</vt:lpstr>
      <vt:lpstr>Эмоциональный интеллект.  Зачем нужны эмоции?</vt:lpstr>
      <vt:lpstr>Что такое эмоциональный интеллект простыми словами?</vt:lpstr>
      <vt:lpstr>Признаки высокого эмоционального интеллекта</vt:lpstr>
      <vt:lpstr>Признаки низкого эмоционального интеллекта</vt:lpstr>
      <vt:lpstr>Зачем развивать эмоциональный интеллект</vt:lpstr>
      <vt:lpstr>Презентация PowerPoint</vt:lpstr>
      <vt:lpstr>Как развивать эмоциональный интеллект у детей от 2 до 7 лет </vt:lpstr>
      <vt:lpstr>3. Попросить ребенка изобразить гнев, удивление, радость, огорчение.</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Эмоциональный интеллект.  Зачем нужны эмоции?</dc:title>
  <dc:creator>Мамуль</dc:creator>
  <cp:lastModifiedBy>123</cp:lastModifiedBy>
  <cp:revision>18</cp:revision>
  <dcterms:created xsi:type="dcterms:W3CDTF">2023-04-27T16:30:15Z</dcterms:created>
  <dcterms:modified xsi:type="dcterms:W3CDTF">2023-05-25T08:24:10Z</dcterms:modified>
</cp:coreProperties>
</file>