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66CC"/>
    <a:srgbClr val="0033CC"/>
    <a:srgbClr val="FFFFCC"/>
    <a:srgbClr val="CCFFF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07" autoAdjust="0"/>
  </p:normalViewPr>
  <p:slideViewPr>
    <p:cSldViewPr>
      <p:cViewPr varScale="1">
        <p:scale>
          <a:sx n="70" d="100"/>
          <a:sy n="7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829175" cy="3629025"/>
          </a:xfrm>
          <a:prstGeom prst="rect">
            <a:avLst/>
          </a:prstGeom>
          <a:noFill/>
        </p:spPr>
      </p:pic>
      <p:sp>
        <p:nvSpPr>
          <p:cNvPr id="1030" name="AutoShape 6" descr="Картинки по запросу &quot;фоны для презентации по математике для дошкольников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1214422"/>
            <a:ext cx="7572428" cy="64940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«Использование развивающей среды для ФЭМП у дошкольников»</a:t>
            </a:r>
          </a:p>
          <a:p>
            <a:pPr algn="ctr"/>
            <a:endParaRPr lang="ru-RU" sz="32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Подготовил: воспитатель</a:t>
            </a:r>
          </a:p>
          <a:p>
            <a:pPr algn="r"/>
            <a:r>
              <a:rPr lang="ru-RU" sz="3200" b="1" spc="50" dirty="0" err="1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Тукаева</a:t>
            </a:r>
            <a:r>
              <a:rPr lang="ru-RU" sz="32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ctr"/>
            <a:endParaRPr lang="ru-RU" sz="16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Оренбург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2023 г.</a:t>
            </a:r>
          </a:p>
          <a:p>
            <a:pPr algn="ctr"/>
            <a:endParaRPr lang="ru-RU" sz="3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1643050"/>
            <a:ext cx="40719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Блоки 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палочки 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кубики Никитина   Различные мозаики,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2–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4–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цветные квадраты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714488"/>
            <a:ext cx="36195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57818" y="1214422"/>
            <a:ext cx="342902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Игры, направленные на формирование временных представлений: частей суток, дней недели, времён года; знакомство детей с часами, числовым циферблатом.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1274140" y="654631"/>
            <a:ext cx="3358750" cy="447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1071546"/>
            <a:ext cx="37147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различных условных обозначений (мерок): полоски разной длины, счетные палочки, линейки. Для измерения объёма применяются мерные стаканчики, мензурки.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14422"/>
            <a:ext cx="3089680" cy="411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857232"/>
            <a:ext cx="400052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различного дидактического и наглядного материалов позволяет пробудить  интерес к развитию  и формированию элементарных математических  представлений у детей дошкольного возраста.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00108"/>
            <a:ext cx="3411152" cy="4548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829175" cy="3629025"/>
          </a:xfrm>
          <a:prstGeom prst="rect">
            <a:avLst/>
          </a:prstGeom>
          <a:noFill/>
        </p:spPr>
      </p:pic>
      <p:sp>
        <p:nvSpPr>
          <p:cNvPr id="1030" name="AutoShape 6" descr="Картинки по запросу &quot;фоны для презентации по математике для дошкольников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1428736"/>
            <a:ext cx="6500858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</a:t>
            </a:r>
          </a:p>
          <a:p>
            <a:pPr algn="ctr"/>
            <a:r>
              <a:rPr lang="ru-RU" sz="6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829175" cy="3629025"/>
          </a:xfrm>
          <a:prstGeom prst="rect">
            <a:avLst/>
          </a:prstGeom>
          <a:noFill/>
        </p:spPr>
      </p:pic>
      <p:sp>
        <p:nvSpPr>
          <p:cNvPr id="1030" name="AutoShape 6" descr="Картинки по запросу &quot;фоны для презентации по математике для дошкольников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2494"/>
            <a:ext cx="9185953" cy="68804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0166" y="1071546"/>
            <a:ext cx="7072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организации математического уголка: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безопасность и охрана здоровья детей,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соответствие возрасту,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Разнообразие,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связь умственной и практической  деятельности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642918"/>
            <a:ext cx="721523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обогатить развивающую среду группы материалами и оборудованием, направленными  на ФЭМП;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упорядочить работу по ФЭМП;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повышать интерес детей к занятиям разнообразной деятельностью, связанной с ФЭМП;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формировать умение организовывать свое свободное время с применением игрового оборудования, направленного на ФЭМП;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мыслительные процессы детей.</a:t>
            </a:r>
          </a:p>
          <a:p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953" y="-22494"/>
            <a:ext cx="9185953" cy="68804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628" y="1714488"/>
            <a:ext cx="32861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Наглядный материал и дидактические игры для счета в прямом и обратном порядке в пределах 20 (Закрепление состава числа)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857232"/>
            <a:ext cx="7715304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Оснащение группы играми, наглядным и счетным материалом, направленным на ФЭМП</a:t>
            </a:r>
            <a:endParaRPr lang="ru-RU" sz="2400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29256" y="1071546"/>
            <a:ext cx="313643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Плакаты, счетный материал для показа, раздаточный материал для индивидуального использования в ходе совместной и свободной образовательной деятельности.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928670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571876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628" y="1071546"/>
            <a:ext cx="392909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игры: «Веселые домики»,  «Едет, едет паровоз»,  «Математическое яблоко», «Попробуй сосчитай», «Веселый счет», «Я читаю, я считаю», «Цифры», «Считалочка», «Посчитай–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928670"/>
            <a:ext cx="32385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571876"/>
            <a:ext cx="3214710" cy="241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1571612"/>
            <a:ext cx="335758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*Знакомство с цифрами и составом числа (составление задач и примеров, их решение).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*Использование игровых монет.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85860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00562" y="857232"/>
            <a:ext cx="40719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Большим подспорьем являются карточки и игры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(изучение цветов, фигур, чисел, решение математических примеров и задач, использование нетрадиционных материалов для построения окружности).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333377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429000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артинки по запросу &quot;фоны для презентации по математике для дошкольник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2494"/>
            <a:ext cx="9185953" cy="6880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9124" y="642918"/>
            <a:ext cx="40005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Знакомство с геометрическими фигурами и формами в старшем дошкольном возрасте предполагает проявление творческих способностей - построение форм и образов с использованием схем и чертежей («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Коломбово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яйцо»)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207799" y="1292475"/>
            <a:ext cx="2532082" cy="337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362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Lisa</cp:lastModifiedBy>
  <cp:revision>95</cp:revision>
  <dcterms:created xsi:type="dcterms:W3CDTF">2020-02-11T04:15:35Z</dcterms:created>
  <dcterms:modified xsi:type="dcterms:W3CDTF">2023-05-25T16:13:50Z</dcterms:modified>
</cp:coreProperties>
</file>