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61" r:id="rId3"/>
    <p:sldId id="256" r:id="rId4"/>
    <p:sldId id="314" r:id="rId5"/>
    <p:sldId id="300" r:id="rId6"/>
    <p:sldId id="263" r:id="rId7"/>
    <p:sldId id="295" r:id="rId8"/>
    <p:sldId id="296" r:id="rId9"/>
    <p:sldId id="264" r:id="rId10"/>
    <p:sldId id="265" r:id="rId11"/>
    <p:sldId id="302" r:id="rId12"/>
    <p:sldId id="308" r:id="rId13"/>
    <p:sldId id="304" r:id="rId14"/>
    <p:sldId id="305" r:id="rId15"/>
    <p:sldId id="306" r:id="rId16"/>
    <p:sldId id="303" r:id="rId17"/>
    <p:sldId id="287" r:id="rId18"/>
    <p:sldId id="309" r:id="rId19"/>
    <p:sldId id="31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039" autoAdjust="0"/>
    <p:restoredTop sz="94660"/>
  </p:normalViewPr>
  <p:slideViewPr>
    <p:cSldViewPr>
      <p:cViewPr>
        <p:scale>
          <a:sx n="66" d="100"/>
          <a:sy n="66" d="100"/>
        </p:scale>
        <p:origin x="-101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581BBD-F71D-408D-A81A-75267E2A32DD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3913A7B-300D-4EDD-8DDB-9F383E9584D6}">
      <dgm:prSet phldrT="[Текст]"/>
      <dgm:spPr/>
      <dgm:t>
        <a:bodyPr/>
        <a:lstStyle/>
        <a:p>
          <a:r>
            <a:rPr lang="ru-RU" dirty="0" smtClean="0"/>
            <a:t>Моя комната</a:t>
          </a:r>
          <a:endParaRPr lang="ru-RU" dirty="0"/>
        </a:p>
      </dgm:t>
    </dgm:pt>
    <dgm:pt modelId="{2F92EF9F-CE58-4352-A6E8-B2D57358B64E}" type="parTrans" cxnId="{499B8072-839A-4494-9759-E5FA4689D399}">
      <dgm:prSet/>
      <dgm:spPr/>
      <dgm:t>
        <a:bodyPr/>
        <a:lstStyle/>
        <a:p>
          <a:endParaRPr lang="ru-RU"/>
        </a:p>
      </dgm:t>
    </dgm:pt>
    <dgm:pt modelId="{DCD1750F-EFBD-459D-9ABF-D9E85F6EF640}" type="sibTrans" cxnId="{499B8072-839A-4494-9759-E5FA4689D399}">
      <dgm:prSet/>
      <dgm:spPr/>
      <dgm:t>
        <a:bodyPr/>
        <a:lstStyle/>
        <a:p>
          <a:endParaRPr lang="ru-RU"/>
        </a:p>
      </dgm:t>
    </dgm:pt>
    <dgm:pt modelId="{0AF01D8D-CCD4-4F95-AD05-490E94EB8399}">
      <dgm:prSet phldrT="[Текст]"/>
      <dgm:spPr/>
      <dgm:t>
        <a:bodyPr/>
        <a:lstStyle/>
        <a:p>
          <a:r>
            <a:rPr lang="ru-RU" dirty="0" smtClean="0"/>
            <a:t>Узнать, что такое  интерьер? Дизайн?</a:t>
          </a:r>
          <a:endParaRPr lang="ru-RU" dirty="0"/>
        </a:p>
      </dgm:t>
    </dgm:pt>
    <dgm:pt modelId="{EC5DF609-B419-46A2-9CCD-23981CCF04C5}" type="parTrans" cxnId="{3D700532-BEB8-4F3C-99EC-D735EC229B26}">
      <dgm:prSet/>
      <dgm:spPr/>
      <dgm:t>
        <a:bodyPr/>
        <a:lstStyle/>
        <a:p>
          <a:endParaRPr lang="ru-RU"/>
        </a:p>
      </dgm:t>
    </dgm:pt>
    <dgm:pt modelId="{4E5D50B0-D1F2-4181-B723-8EF7E1EF5534}" type="sibTrans" cxnId="{3D700532-BEB8-4F3C-99EC-D735EC229B26}">
      <dgm:prSet/>
      <dgm:spPr/>
      <dgm:t>
        <a:bodyPr/>
        <a:lstStyle/>
        <a:p>
          <a:endParaRPr lang="ru-RU"/>
        </a:p>
      </dgm:t>
    </dgm:pt>
    <dgm:pt modelId="{CEB840E4-54B4-4588-85D6-B1656361339F}">
      <dgm:prSet phldrT="[Текст]"/>
      <dgm:spPr/>
      <dgm:t>
        <a:bodyPr/>
        <a:lstStyle/>
        <a:p>
          <a:r>
            <a:rPr lang="ru-RU" dirty="0" smtClean="0"/>
            <a:t>План комнаты</a:t>
          </a:r>
          <a:endParaRPr lang="ru-RU" dirty="0"/>
        </a:p>
      </dgm:t>
    </dgm:pt>
    <dgm:pt modelId="{7E7A2FA2-D228-4BBE-B1CB-009BF3F5E64C}" type="parTrans" cxnId="{49771259-7ED1-4420-B659-8240E77C0F47}">
      <dgm:prSet/>
      <dgm:spPr/>
      <dgm:t>
        <a:bodyPr/>
        <a:lstStyle/>
        <a:p>
          <a:endParaRPr lang="ru-RU"/>
        </a:p>
      </dgm:t>
    </dgm:pt>
    <dgm:pt modelId="{F546E825-C5A3-4577-A2A5-07F70EF7F3F7}" type="sibTrans" cxnId="{49771259-7ED1-4420-B659-8240E77C0F47}">
      <dgm:prSet/>
      <dgm:spPr/>
      <dgm:t>
        <a:bodyPr/>
        <a:lstStyle/>
        <a:p>
          <a:endParaRPr lang="ru-RU"/>
        </a:p>
      </dgm:t>
    </dgm:pt>
    <dgm:pt modelId="{CD6AE6AF-0D9C-467E-9C45-9E167145A8F7}">
      <dgm:prSet phldrT="[Текст]"/>
      <dgm:spPr/>
      <dgm:t>
        <a:bodyPr/>
        <a:lstStyle/>
        <a:p>
          <a:r>
            <a:rPr lang="ru-RU" dirty="0" smtClean="0"/>
            <a:t>Нарисовать эскиз комнаты</a:t>
          </a:r>
          <a:endParaRPr lang="ru-RU" dirty="0"/>
        </a:p>
      </dgm:t>
    </dgm:pt>
    <dgm:pt modelId="{F3D80A3C-2BA6-4EF9-9C72-B21E7FF65B64}" type="parTrans" cxnId="{D1E22B9A-3505-4B8E-AA2D-3F530A4E5BCC}">
      <dgm:prSet/>
      <dgm:spPr/>
      <dgm:t>
        <a:bodyPr/>
        <a:lstStyle/>
        <a:p>
          <a:endParaRPr lang="ru-RU"/>
        </a:p>
      </dgm:t>
    </dgm:pt>
    <dgm:pt modelId="{1A6F9D5B-1D2D-41B8-9E3B-0829973C7C50}" type="sibTrans" cxnId="{D1E22B9A-3505-4B8E-AA2D-3F530A4E5BCC}">
      <dgm:prSet/>
      <dgm:spPr/>
      <dgm:t>
        <a:bodyPr/>
        <a:lstStyle/>
        <a:p>
          <a:endParaRPr lang="ru-RU"/>
        </a:p>
      </dgm:t>
    </dgm:pt>
    <dgm:pt modelId="{840B3FD6-05D6-4E01-8B9E-90243CF6BE62}">
      <dgm:prSet phldrT="[Текст]"/>
      <dgm:spPr/>
      <dgm:t>
        <a:bodyPr/>
        <a:lstStyle/>
        <a:p>
          <a:r>
            <a:rPr lang="ru-RU" dirty="0" smtClean="0"/>
            <a:t>Выполнить макет комнаты</a:t>
          </a:r>
          <a:endParaRPr lang="ru-RU" dirty="0"/>
        </a:p>
      </dgm:t>
    </dgm:pt>
    <dgm:pt modelId="{E09063BF-A7EA-4D7B-AB9F-80332C5EF836}" type="parTrans" cxnId="{050F881C-FBB7-4391-9CD4-16A1DEFE5596}">
      <dgm:prSet/>
      <dgm:spPr/>
      <dgm:t>
        <a:bodyPr/>
        <a:lstStyle/>
        <a:p>
          <a:endParaRPr lang="ru-RU"/>
        </a:p>
      </dgm:t>
    </dgm:pt>
    <dgm:pt modelId="{8DC4B9B5-AA0A-4FDD-B136-19025E12E15D}" type="sibTrans" cxnId="{050F881C-FBB7-4391-9CD4-16A1DEFE5596}">
      <dgm:prSet/>
      <dgm:spPr/>
      <dgm:t>
        <a:bodyPr/>
        <a:lstStyle/>
        <a:p>
          <a:endParaRPr lang="ru-RU"/>
        </a:p>
      </dgm:t>
    </dgm:pt>
    <dgm:pt modelId="{6D63A4BC-1448-4A2B-BE52-93476370C2FD}" type="pres">
      <dgm:prSet presAssocID="{1E581BBD-F71D-408D-A81A-75267E2A32D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9EA33C-C619-4E7D-AF95-8C7C42A7EA1E}" type="pres">
      <dgm:prSet presAssocID="{93913A7B-300D-4EDD-8DDB-9F383E9584D6}" presName="centerShape" presStyleLbl="node0" presStyleIdx="0" presStyleCnt="1"/>
      <dgm:spPr/>
      <dgm:t>
        <a:bodyPr/>
        <a:lstStyle/>
        <a:p>
          <a:endParaRPr lang="ru-RU"/>
        </a:p>
      </dgm:t>
    </dgm:pt>
    <dgm:pt modelId="{632ED71B-DFF8-4C06-80A7-4942394C0920}" type="pres">
      <dgm:prSet presAssocID="{EC5DF609-B419-46A2-9CCD-23981CCF04C5}" presName="Name9" presStyleLbl="parChTrans1D2" presStyleIdx="0" presStyleCnt="4"/>
      <dgm:spPr/>
      <dgm:t>
        <a:bodyPr/>
        <a:lstStyle/>
        <a:p>
          <a:endParaRPr lang="ru-RU"/>
        </a:p>
      </dgm:t>
    </dgm:pt>
    <dgm:pt modelId="{F03133B3-F7E6-477F-99C0-481C4369E3E0}" type="pres">
      <dgm:prSet presAssocID="{EC5DF609-B419-46A2-9CCD-23981CCF04C5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FEE61DF-352C-4A3C-A781-5EDB51594FE0}" type="pres">
      <dgm:prSet presAssocID="{0AF01D8D-CCD4-4F95-AD05-490E94EB839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F3F8B-6CD6-4F46-B8D6-75E7CDA9000D}" type="pres">
      <dgm:prSet presAssocID="{7E7A2FA2-D228-4BBE-B1CB-009BF3F5E64C}" presName="Name9" presStyleLbl="parChTrans1D2" presStyleIdx="1" presStyleCnt="4"/>
      <dgm:spPr/>
      <dgm:t>
        <a:bodyPr/>
        <a:lstStyle/>
        <a:p>
          <a:endParaRPr lang="ru-RU"/>
        </a:p>
      </dgm:t>
    </dgm:pt>
    <dgm:pt modelId="{557494FA-446D-4CDA-870F-BAA661236AE8}" type="pres">
      <dgm:prSet presAssocID="{7E7A2FA2-D228-4BBE-B1CB-009BF3F5E64C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8972ABD-50B3-4085-B3B6-445E61FE1DA0}" type="pres">
      <dgm:prSet presAssocID="{CEB840E4-54B4-4588-85D6-B165636133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6EBD0-36DB-4B43-A8D2-C1AC43A10D9C}" type="pres">
      <dgm:prSet presAssocID="{F3D80A3C-2BA6-4EF9-9C72-B21E7FF65B64}" presName="Name9" presStyleLbl="parChTrans1D2" presStyleIdx="2" presStyleCnt="4"/>
      <dgm:spPr/>
      <dgm:t>
        <a:bodyPr/>
        <a:lstStyle/>
        <a:p>
          <a:endParaRPr lang="ru-RU"/>
        </a:p>
      </dgm:t>
    </dgm:pt>
    <dgm:pt modelId="{94D5EBDD-8EF5-4A99-A83D-4131966B39ED}" type="pres">
      <dgm:prSet presAssocID="{F3D80A3C-2BA6-4EF9-9C72-B21E7FF65B6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92B8D86A-8BBB-40D1-BA88-7389E87A98BA}" type="pres">
      <dgm:prSet presAssocID="{CD6AE6AF-0D9C-467E-9C45-9E167145A8F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AEC5C-970D-4CCE-947C-FB943C832432}" type="pres">
      <dgm:prSet presAssocID="{E09063BF-A7EA-4D7B-AB9F-80332C5EF836}" presName="Name9" presStyleLbl="parChTrans1D2" presStyleIdx="3" presStyleCnt="4"/>
      <dgm:spPr/>
      <dgm:t>
        <a:bodyPr/>
        <a:lstStyle/>
        <a:p>
          <a:endParaRPr lang="ru-RU"/>
        </a:p>
      </dgm:t>
    </dgm:pt>
    <dgm:pt modelId="{1399D765-F0AD-4EFA-B7B5-55C43D0349D6}" type="pres">
      <dgm:prSet presAssocID="{E09063BF-A7EA-4D7B-AB9F-80332C5EF836}" presName="connTx" presStyleLbl="parChTrans1D2" presStyleIdx="3" presStyleCnt="4"/>
      <dgm:spPr/>
      <dgm:t>
        <a:bodyPr/>
        <a:lstStyle/>
        <a:p>
          <a:endParaRPr lang="ru-RU"/>
        </a:p>
      </dgm:t>
    </dgm:pt>
    <dgm:pt modelId="{4E3A1985-0CDA-41AC-8E08-924C8403D7FE}" type="pres">
      <dgm:prSet presAssocID="{840B3FD6-05D6-4E01-8B9E-90243CF6BE6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700532-BEB8-4F3C-99EC-D735EC229B26}" srcId="{93913A7B-300D-4EDD-8DDB-9F383E9584D6}" destId="{0AF01D8D-CCD4-4F95-AD05-490E94EB8399}" srcOrd="0" destOrd="0" parTransId="{EC5DF609-B419-46A2-9CCD-23981CCF04C5}" sibTransId="{4E5D50B0-D1F2-4181-B723-8EF7E1EF5534}"/>
    <dgm:cxn modelId="{1153CBAC-D30F-41CD-9A2A-74918162C7EE}" type="presOf" srcId="{CEB840E4-54B4-4588-85D6-B1656361339F}" destId="{58972ABD-50B3-4085-B3B6-445E61FE1DA0}" srcOrd="0" destOrd="0" presId="urn:microsoft.com/office/officeart/2005/8/layout/radial1"/>
    <dgm:cxn modelId="{EECD874B-FB33-4264-8AF3-8E96E32FD0A6}" type="presOf" srcId="{7E7A2FA2-D228-4BBE-B1CB-009BF3F5E64C}" destId="{557494FA-446D-4CDA-870F-BAA661236AE8}" srcOrd="1" destOrd="0" presId="urn:microsoft.com/office/officeart/2005/8/layout/radial1"/>
    <dgm:cxn modelId="{0599B3E6-12BC-4D57-A9AF-FA9B210E7532}" type="presOf" srcId="{F3D80A3C-2BA6-4EF9-9C72-B21E7FF65B64}" destId="{C986EBD0-36DB-4B43-A8D2-C1AC43A10D9C}" srcOrd="0" destOrd="0" presId="urn:microsoft.com/office/officeart/2005/8/layout/radial1"/>
    <dgm:cxn modelId="{37FFBD9C-075B-4E84-AD1D-7444A380EAE1}" type="presOf" srcId="{E09063BF-A7EA-4D7B-AB9F-80332C5EF836}" destId="{97AAEC5C-970D-4CCE-947C-FB943C832432}" srcOrd="0" destOrd="0" presId="urn:microsoft.com/office/officeart/2005/8/layout/radial1"/>
    <dgm:cxn modelId="{1299D2BA-71F1-44E7-8F6D-B4BB955EEF82}" type="presOf" srcId="{E09063BF-A7EA-4D7B-AB9F-80332C5EF836}" destId="{1399D765-F0AD-4EFA-B7B5-55C43D0349D6}" srcOrd="1" destOrd="0" presId="urn:microsoft.com/office/officeart/2005/8/layout/radial1"/>
    <dgm:cxn modelId="{4A41A3CE-489E-478A-AB69-2F52994E5767}" type="presOf" srcId="{CD6AE6AF-0D9C-467E-9C45-9E167145A8F7}" destId="{92B8D86A-8BBB-40D1-BA88-7389E87A98BA}" srcOrd="0" destOrd="0" presId="urn:microsoft.com/office/officeart/2005/8/layout/radial1"/>
    <dgm:cxn modelId="{B4DE0DAB-CBB6-478D-AB9B-909F51CD8E64}" type="presOf" srcId="{1E581BBD-F71D-408D-A81A-75267E2A32DD}" destId="{6D63A4BC-1448-4A2B-BE52-93476370C2FD}" srcOrd="0" destOrd="0" presId="urn:microsoft.com/office/officeart/2005/8/layout/radial1"/>
    <dgm:cxn modelId="{499B8072-839A-4494-9759-E5FA4689D399}" srcId="{1E581BBD-F71D-408D-A81A-75267E2A32DD}" destId="{93913A7B-300D-4EDD-8DDB-9F383E9584D6}" srcOrd="0" destOrd="0" parTransId="{2F92EF9F-CE58-4352-A6E8-B2D57358B64E}" sibTransId="{DCD1750F-EFBD-459D-9ABF-D9E85F6EF640}"/>
    <dgm:cxn modelId="{A225F673-E767-4F6C-81F2-F32A21A2E695}" type="presOf" srcId="{F3D80A3C-2BA6-4EF9-9C72-B21E7FF65B64}" destId="{94D5EBDD-8EF5-4A99-A83D-4131966B39ED}" srcOrd="1" destOrd="0" presId="urn:microsoft.com/office/officeart/2005/8/layout/radial1"/>
    <dgm:cxn modelId="{D1698984-8AE3-40E1-AC70-6160FB271687}" type="presOf" srcId="{93913A7B-300D-4EDD-8DDB-9F383E9584D6}" destId="{C69EA33C-C619-4E7D-AF95-8C7C42A7EA1E}" srcOrd="0" destOrd="0" presId="urn:microsoft.com/office/officeart/2005/8/layout/radial1"/>
    <dgm:cxn modelId="{A6E9DE35-996C-4B02-AF19-6CE7295D02D9}" type="presOf" srcId="{0AF01D8D-CCD4-4F95-AD05-490E94EB8399}" destId="{9FEE61DF-352C-4A3C-A781-5EDB51594FE0}" srcOrd="0" destOrd="0" presId="urn:microsoft.com/office/officeart/2005/8/layout/radial1"/>
    <dgm:cxn modelId="{D1E22B9A-3505-4B8E-AA2D-3F530A4E5BCC}" srcId="{93913A7B-300D-4EDD-8DDB-9F383E9584D6}" destId="{CD6AE6AF-0D9C-467E-9C45-9E167145A8F7}" srcOrd="2" destOrd="0" parTransId="{F3D80A3C-2BA6-4EF9-9C72-B21E7FF65B64}" sibTransId="{1A6F9D5B-1D2D-41B8-9E3B-0829973C7C50}"/>
    <dgm:cxn modelId="{49771259-7ED1-4420-B659-8240E77C0F47}" srcId="{93913A7B-300D-4EDD-8DDB-9F383E9584D6}" destId="{CEB840E4-54B4-4588-85D6-B1656361339F}" srcOrd="1" destOrd="0" parTransId="{7E7A2FA2-D228-4BBE-B1CB-009BF3F5E64C}" sibTransId="{F546E825-C5A3-4577-A2A5-07F70EF7F3F7}"/>
    <dgm:cxn modelId="{050F881C-FBB7-4391-9CD4-16A1DEFE5596}" srcId="{93913A7B-300D-4EDD-8DDB-9F383E9584D6}" destId="{840B3FD6-05D6-4E01-8B9E-90243CF6BE62}" srcOrd="3" destOrd="0" parTransId="{E09063BF-A7EA-4D7B-AB9F-80332C5EF836}" sibTransId="{8DC4B9B5-AA0A-4FDD-B136-19025E12E15D}"/>
    <dgm:cxn modelId="{862AE81A-2BCB-45E8-B197-7FB4F1780217}" type="presOf" srcId="{EC5DF609-B419-46A2-9CCD-23981CCF04C5}" destId="{632ED71B-DFF8-4C06-80A7-4942394C0920}" srcOrd="0" destOrd="0" presId="urn:microsoft.com/office/officeart/2005/8/layout/radial1"/>
    <dgm:cxn modelId="{8831A8E7-AD05-4B70-B011-90BDB2E58F27}" type="presOf" srcId="{840B3FD6-05D6-4E01-8B9E-90243CF6BE62}" destId="{4E3A1985-0CDA-41AC-8E08-924C8403D7FE}" srcOrd="0" destOrd="0" presId="urn:microsoft.com/office/officeart/2005/8/layout/radial1"/>
    <dgm:cxn modelId="{F76D597D-A3CB-42C4-99AE-6446877BFBB8}" type="presOf" srcId="{EC5DF609-B419-46A2-9CCD-23981CCF04C5}" destId="{F03133B3-F7E6-477F-99C0-481C4369E3E0}" srcOrd="1" destOrd="0" presId="urn:microsoft.com/office/officeart/2005/8/layout/radial1"/>
    <dgm:cxn modelId="{06BF65AC-10BF-4012-8522-08CE94F9731C}" type="presOf" srcId="{7E7A2FA2-D228-4BBE-B1CB-009BF3F5E64C}" destId="{4CBF3F8B-6CD6-4F46-B8D6-75E7CDA9000D}" srcOrd="0" destOrd="0" presId="urn:microsoft.com/office/officeart/2005/8/layout/radial1"/>
    <dgm:cxn modelId="{27B08D03-81AB-4E39-9C20-589D46E41D6D}" type="presParOf" srcId="{6D63A4BC-1448-4A2B-BE52-93476370C2FD}" destId="{C69EA33C-C619-4E7D-AF95-8C7C42A7EA1E}" srcOrd="0" destOrd="0" presId="urn:microsoft.com/office/officeart/2005/8/layout/radial1"/>
    <dgm:cxn modelId="{AB922893-BF4A-4A5A-9BF1-1037BE78D4D8}" type="presParOf" srcId="{6D63A4BC-1448-4A2B-BE52-93476370C2FD}" destId="{632ED71B-DFF8-4C06-80A7-4942394C0920}" srcOrd="1" destOrd="0" presId="urn:microsoft.com/office/officeart/2005/8/layout/radial1"/>
    <dgm:cxn modelId="{B46CA221-D289-4AFF-B802-4E41F07222EE}" type="presParOf" srcId="{632ED71B-DFF8-4C06-80A7-4942394C0920}" destId="{F03133B3-F7E6-477F-99C0-481C4369E3E0}" srcOrd="0" destOrd="0" presId="urn:microsoft.com/office/officeart/2005/8/layout/radial1"/>
    <dgm:cxn modelId="{4356FF06-3EB7-4065-9CE7-7AF6AA323EAF}" type="presParOf" srcId="{6D63A4BC-1448-4A2B-BE52-93476370C2FD}" destId="{9FEE61DF-352C-4A3C-A781-5EDB51594FE0}" srcOrd="2" destOrd="0" presId="urn:microsoft.com/office/officeart/2005/8/layout/radial1"/>
    <dgm:cxn modelId="{472DEECF-6278-4917-AC41-D8820EE913AD}" type="presParOf" srcId="{6D63A4BC-1448-4A2B-BE52-93476370C2FD}" destId="{4CBF3F8B-6CD6-4F46-B8D6-75E7CDA9000D}" srcOrd="3" destOrd="0" presId="urn:microsoft.com/office/officeart/2005/8/layout/radial1"/>
    <dgm:cxn modelId="{D6CFC2C2-EF78-477E-BB30-2B17E5C9AD36}" type="presParOf" srcId="{4CBF3F8B-6CD6-4F46-B8D6-75E7CDA9000D}" destId="{557494FA-446D-4CDA-870F-BAA661236AE8}" srcOrd="0" destOrd="0" presId="urn:microsoft.com/office/officeart/2005/8/layout/radial1"/>
    <dgm:cxn modelId="{D9F0E145-9B1A-40D9-A82C-21A15E28FF4F}" type="presParOf" srcId="{6D63A4BC-1448-4A2B-BE52-93476370C2FD}" destId="{58972ABD-50B3-4085-B3B6-445E61FE1DA0}" srcOrd="4" destOrd="0" presId="urn:microsoft.com/office/officeart/2005/8/layout/radial1"/>
    <dgm:cxn modelId="{1B03C4B4-CAE5-4941-8BB0-522456424E46}" type="presParOf" srcId="{6D63A4BC-1448-4A2B-BE52-93476370C2FD}" destId="{C986EBD0-36DB-4B43-A8D2-C1AC43A10D9C}" srcOrd="5" destOrd="0" presId="urn:microsoft.com/office/officeart/2005/8/layout/radial1"/>
    <dgm:cxn modelId="{3F1D4C9E-0463-49EB-9F34-2DED16C8B84C}" type="presParOf" srcId="{C986EBD0-36DB-4B43-A8D2-C1AC43A10D9C}" destId="{94D5EBDD-8EF5-4A99-A83D-4131966B39ED}" srcOrd="0" destOrd="0" presId="urn:microsoft.com/office/officeart/2005/8/layout/radial1"/>
    <dgm:cxn modelId="{705E10D7-E4D4-455D-B4AF-1E055DA4FFE8}" type="presParOf" srcId="{6D63A4BC-1448-4A2B-BE52-93476370C2FD}" destId="{92B8D86A-8BBB-40D1-BA88-7389E87A98BA}" srcOrd="6" destOrd="0" presId="urn:microsoft.com/office/officeart/2005/8/layout/radial1"/>
    <dgm:cxn modelId="{8E0C05DF-10CB-4D40-8858-5282ABA3BD6D}" type="presParOf" srcId="{6D63A4BC-1448-4A2B-BE52-93476370C2FD}" destId="{97AAEC5C-970D-4CCE-947C-FB943C832432}" srcOrd="7" destOrd="0" presId="urn:microsoft.com/office/officeart/2005/8/layout/radial1"/>
    <dgm:cxn modelId="{9E173C22-A5B8-42BA-9204-25DD52763D75}" type="presParOf" srcId="{97AAEC5C-970D-4CCE-947C-FB943C832432}" destId="{1399D765-F0AD-4EFA-B7B5-55C43D0349D6}" srcOrd="0" destOrd="0" presId="urn:microsoft.com/office/officeart/2005/8/layout/radial1"/>
    <dgm:cxn modelId="{3C4BD36D-740C-4A89-9B52-4D01B84B5DCC}" type="presParOf" srcId="{6D63A4BC-1448-4A2B-BE52-93476370C2FD}" destId="{4E3A1985-0CDA-41AC-8E08-924C8403D7FE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EA33C-C619-4E7D-AF95-8C7C42A7EA1E}">
      <dsp:nvSpPr>
        <dsp:cNvPr id="0" name=""/>
        <dsp:cNvSpPr/>
      </dsp:nvSpPr>
      <dsp:spPr>
        <a:xfrm>
          <a:off x="3230500" y="1837459"/>
          <a:ext cx="1397178" cy="13971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Моя комната</a:t>
          </a:r>
          <a:endParaRPr lang="ru-RU" sz="2000" kern="1200" dirty="0"/>
        </a:p>
      </dsp:txBody>
      <dsp:txXfrm>
        <a:off x="3435112" y="2042071"/>
        <a:ext cx="987954" cy="987954"/>
      </dsp:txXfrm>
    </dsp:sp>
    <dsp:sp modelId="{632ED71B-DFF8-4C06-80A7-4942394C0920}">
      <dsp:nvSpPr>
        <dsp:cNvPr id="0" name=""/>
        <dsp:cNvSpPr/>
      </dsp:nvSpPr>
      <dsp:spPr>
        <a:xfrm rot="16200000">
          <a:off x="3718591" y="1610958"/>
          <a:ext cx="420997" cy="32003"/>
        </a:xfrm>
        <a:custGeom>
          <a:avLst/>
          <a:gdLst/>
          <a:ahLst/>
          <a:cxnLst/>
          <a:rect l="0" t="0" r="0" b="0"/>
          <a:pathLst>
            <a:path>
              <a:moveTo>
                <a:pt x="0" y="16001"/>
              </a:moveTo>
              <a:lnTo>
                <a:pt x="420997" y="1600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18565" y="1616435"/>
        <a:ext cx="21049" cy="21049"/>
      </dsp:txXfrm>
    </dsp:sp>
    <dsp:sp modelId="{9FEE61DF-352C-4A3C-A781-5EDB51594FE0}">
      <dsp:nvSpPr>
        <dsp:cNvPr id="0" name=""/>
        <dsp:cNvSpPr/>
      </dsp:nvSpPr>
      <dsp:spPr>
        <a:xfrm>
          <a:off x="3230500" y="19283"/>
          <a:ext cx="1397178" cy="139717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Узнать, что такое  интерьер? Дизайн?</a:t>
          </a:r>
          <a:endParaRPr lang="ru-RU" sz="1400" kern="1200" dirty="0"/>
        </a:p>
      </dsp:txBody>
      <dsp:txXfrm>
        <a:off x="3435112" y="223895"/>
        <a:ext cx="987954" cy="987954"/>
      </dsp:txXfrm>
    </dsp:sp>
    <dsp:sp modelId="{4CBF3F8B-6CD6-4F46-B8D6-75E7CDA9000D}">
      <dsp:nvSpPr>
        <dsp:cNvPr id="0" name=""/>
        <dsp:cNvSpPr/>
      </dsp:nvSpPr>
      <dsp:spPr>
        <a:xfrm>
          <a:off x="4627679" y="2520047"/>
          <a:ext cx="420997" cy="32003"/>
        </a:xfrm>
        <a:custGeom>
          <a:avLst/>
          <a:gdLst/>
          <a:ahLst/>
          <a:cxnLst/>
          <a:rect l="0" t="0" r="0" b="0"/>
          <a:pathLst>
            <a:path>
              <a:moveTo>
                <a:pt x="0" y="16001"/>
              </a:moveTo>
              <a:lnTo>
                <a:pt x="420997" y="1600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27653" y="2525524"/>
        <a:ext cx="21049" cy="21049"/>
      </dsp:txXfrm>
    </dsp:sp>
    <dsp:sp modelId="{58972ABD-50B3-4085-B3B6-445E61FE1DA0}">
      <dsp:nvSpPr>
        <dsp:cNvPr id="0" name=""/>
        <dsp:cNvSpPr/>
      </dsp:nvSpPr>
      <dsp:spPr>
        <a:xfrm>
          <a:off x="5048677" y="1837459"/>
          <a:ext cx="1397178" cy="1397178"/>
        </a:xfrm>
        <a:prstGeom prst="ellipse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План комнаты</a:t>
          </a:r>
          <a:endParaRPr lang="ru-RU" sz="1400" kern="1200" dirty="0"/>
        </a:p>
      </dsp:txBody>
      <dsp:txXfrm>
        <a:off x="5253289" y="2042071"/>
        <a:ext cx="987954" cy="987954"/>
      </dsp:txXfrm>
    </dsp:sp>
    <dsp:sp modelId="{C986EBD0-36DB-4B43-A8D2-C1AC43A10D9C}">
      <dsp:nvSpPr>
        <dsp:cNvPr id="0" name=""/>
        <dsp:cNvSpPr/>
      </dsp:nvSpPr>
      <dsp:spPr>
        <a:xfrm rot="5400000">
          <a:off x="3718591" y="3429135"/>
          <a:ext cx="420997" cy="32003"/>
        </a:xfrm>
        <a:custGeom>
          <a:avLst/>
          <a:gdLst/>
          <a:ahLst/>
          <a:cxnLst/>
          <a:rect l="0" t="0" r="0" b="0"/>
          <a:pathLst>
            <a:path>
              <a:moveTo>
                <a:pt x="0" y="16001"/>
              </a:moveTo>
              <a:lnTo>
                <a:pt x="420997" y="1600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18565" y="3434612"/>
        <a:ext cx="21049" cy="21049"/>
      </dsp:txXfrm>
    </dsp:sp>
    <dsp:sp modelId="{92B8D86A-8BBB-40D1-BA88-7389E87A98BA}">
      <dsp:nvSpPr>
        <dsp:cNvPr id="0" name=""/>
        <dsp:cNvSpPr/>
      </dsp:nvSpPr>
      <dsp:spPr>
        <a:xfrm>
          <a:off x="3230500" y="3655636"/>
          <a:ext cx="1397178" cy="1397178"/>
        </a:xfrm>
        <a:prstGeom prst="ellipse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Нарисовать эскиз комнаты</a:t>
          </a:r>
          <a:endParaRPr lang="ru-RU" sz="1400" kern="1200" dirty="0"/>
        </a:p>
      </dsp:txBody>
      <dsp:txXfrm>
        <a:off x="3435112" y="3860248"/>
        <a:ext cx="987954" cy="987954"/>
      </dsp:txXfrm>
    </dsp:sp>
    <dsp:sp modelId="{97AAEC5C-970D-4CCE-947C-FB943C832432}">
      <dsp:nvSpPr>
        <dsp:cNvPr id="0" name=""/>
        <dsp:cNvSpPr/>
      </dsp:nvSpPr>
      <dsp:spPr>
        <a:xfrm rot="10800000">
          <a:off x="2809502" y="2520047"/>
          <a:ext cx="420997" cy="32003"/>
        </a:xfrm>
        <a:custGeom>
          <a:avLst/>
          <a:gdLst/>
          <a:ahLst/>
          <a:cxnLst/>
          <a:rect l="0" t="0" r="0" b="0"/>
          <a:pathLst>
            <a:path>
              <a:moveTo>
                <a:pt x="0" y="16001"/>
              </a:moveTo>
              <a:lnTo>
                <a:pt x="420997" y="1600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09476" y="2525524"/>
        <a:ext cx="21049" cy="21049"/>
      </dsp:txXfrm>
    </dsp:sp>
    <dsp:sp modelId="{4E3A1985-0CDA-41AC-8E08-924C8403D7FE}">
      <dsp:nvSpPr>
        <dsp:cNvPr id="0" name=""/>
        <dsp:cNvSpPr/>
      </dsp:nvSpPr>
      <dsp:spPr>
        <a:xfrm>
          <a:off x="1412324" y="1837459"/>
          <a:ext cx="1397178" cy="1397178"/>
        </a:xfrm>
        <a:prstGeom prst="ellipse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Выполнить макет комнаты</a:t>
          </a:r>
          <a:endParaRPr lang="ru-RU" sz="1400" kern="1200" dirty="0"/>
        </a:p>
      </dsp:txBody>
      <dsp:txXfrm>
        <a:off x="1616936" y="2042071"/>
        <a:ext cx="987954" cy="987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12B4D-B128-49AA-AD6A-E410746B9F87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A95EF-086A-4CF1-8FD5-0F42D3661F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91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542FF-0728-4179-9584-A070DDCE75F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715436" cy="64294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«Применение ИКТ</a:t>
            </a:r>
            <a:br>
              <a:rPr lang="ru-RU" sz="4900" dirty="0" smtClean="0"/>
            </a:br>
            <a:r>
              <a:rPr lang="ru-RU" sz="4900" dirty="0" smtClean="0"/>
              <a:t> в проекно-исследовательской деятельности на уроках технологии»</a:t>
            </a:r>
            <a:br>
              <a:rPr lang="ru-RU" sz="49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Учитель технологии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</a:t>
            </a:r>
            <a:r>
              <a:rPr lang="ru-RU" sz="2200" dirty="0" smtClean="0"/>
              <a:t>Матутина Ольга Петровна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МАОУ «Лицей №36»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Ленинский район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г. Саратов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2022г.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358246" cy="61436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«Интерьер»  в переводе с французского – «внутренний»: внутреннее пространство какого-либо помещения.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«Дизайн» - творческий метод и процесс функционального размещения мебели в интерьере.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4389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Пункт №5 – Цветовая палитра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501122" cy="46434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Какие цветовые сочетания мне нравятся?</a:t>
            </a:r>
          </a:p>
          <a:p>
            <a:pPr>
              <a:buNone/>
            </a:pPr>
            <a:r>
              <a:rPr lang="ru-RU" dirty="0" smtClean="0"/>
              <a:t>Цвет мебели изменить нельзя, и я решила подобрать цвета, которые хорошо сочетаются с коричневым.</a:t>
            </a:r>
          </a:p>
          <a:p>
            <a:pPr>
              <a:buNone/>
            </a:pPr>
            <a:r>
              <a:rPr lang="ru-RU" dirty="0" smtClean="0"/>
              <a:t>Это такие цвета как: жёлтый, оранжевый и оттенки синего.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642918"/>
            <a:ext cx="8329642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Цветовые контрасты</a:t>
            </a:r>
            <a:endParaRPr lang="ru-RU" dirty="0"/>
          </a:p>
        </p:txBody>
      </p:sp>
      <p:pic>
        <p:nvPicPr>
          <p:cNvPr id="12" name="Содержимое 11" descr="9ae64f67d841b217a7435a21035c3f2c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1670" y="1928802"/>
            <a:ext cx="5000660" cy="42862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Пункт№6 - План комнаты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214942" y="1643050"/>
            <a:ext cx="3571900" cy="48577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 – кровать</a:t>
            </a:r>
          </a:p>
          <a:p>
            <a:pPr>
              <a:buNone/>
            </a:pPr>
            <a:r>
              <a:rPr lang="ru-RU" dirty="0" smtClean="0"/>
              <a:t>2 – стенка</a:t>
            </a:r>
          </a:p>
          <a:p>
            <a:pPr>
              <a:buNone/>
            </a:pPr>
            <a:r>
              <a:rPr lang="ru-RU" dirty="0" smtClean="0"/>
              <a:t>3 – шкаф</a:t>
            </a:r>
          </a:p>
          <a:p>
            <a:pPr>
              <a:buNone/>
            </a:pPr>
            <a:r>
              <a:rPr lang="ru-RU" dirty="0" smtClean="0"/>
              <a:t>4 – тумбочка</a:t>
            </a:r>
          </a:p>
          <a:p>
            <a:pPr>
              <a:buNone/>
            </a:pPr>
            <a:r>
              <a:rPr lang="ru-RU" dirty="0" smtClean="0"/>
              <a:t>5 – компьютерный стол</a:t>
            </a:r>
          </a:p>
          <a:p>
            <a:pPr>
              <a:buNone/>
            </a:pPr>
            <a:r>
              <a:rPr lang="ru-RU" dirty="0" smtClean="0"/>
              <a:t>6 – полка</a:t>
            </a:r>
          </a:p>
          <a:p>
            <a:pPr>
              <a:buNone/>
            </a:pPr>
            <a:r>
              <a:rPr lang="ru-RU" dirty="0" smtClean="0"/>
              <a:t>7 – цветок</a:t>
            </a:r>
          </a:p>
          <a:p>
            <a:pPr>
              <a:buNone/>
            </a:pPr>
            <a:r>
              <a:rPr lang="ru-RU" dirty="0" smtClean="0"/>
              <a:t>8 – окно</a:t>
            </a:r>
          </a:p>
          <a:p>
            <a:pPr>
              <a:buNone/>
            </a:pPr>
            <a:r>
              <a:rPr lang="ru-RU" dirty="0" smtClean="0"/>
              <a:t>9 – палас</a:t>
            </a:r>
          </a:p>
          <a:p>
            <a:pPr>
              <a:buNone/>
            </a:pPr>
            <a:r>
              <a:rPr lang="ru-RU" dirty="0" smtClean="0"/>
              <a:t>10 – дверь</a:t>
            </a:r>
          </a:p>
          <a:p>
            <a:pPr>
              <a:buNone/>
            </a:pPr>
            <a:r>
              <a:rPr lang="ru-RU" dirty="0" smtClean="0"/>
              <a:t>11 – монитор</a:t>
            </a:r>
          </a:p>
          <a:p>
            <a:pPr>
              <a:buNone/>
            </a:pPr>
            <a:r>
              <a:rPr lang="ru-RU" dirty="0" smtClean="0"/>
              <a:t>12 – клавиатура</a:t>
            </a:r>
          </a:p>
          <a:p>
            <a:pPr>
              <a:buNone/>
            </a:pPr>
            <a:r>
              <a:rPr lang="ru-RU" dirty="0" smtClean="0"/>
              <a:t>13 – стул</a:t>
            </a:r>
          </a:p>
          <a:p>
            <a:pPr>
              <a:buNone/>
            </a:pPr>
            <a:r>
              <a:rPr lang="ru-RU" dirty="0" smtClean="0"/>
              <a:t>14 - светильник</a:t>
            </a:r>
            <a:endParaRPr lang="ru-RU" dirty="0"/>
          </a:p>
        </p:txBody>
      </p:sp>
      <p:pic>
        <p:nvPicPr>
          <p:cNvPr id="6" name="Содержимое 5" descr="IMG_20151209_10055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10000"/>
          </a:blip>
          <a:srcRect l="6506" r="2999" b="4349"/>
          <a:stretch>
            <a:fillRect/>
          </a:stretch>
        </p:blipFill>
        <p:spPr>
          <a:xfrm>
            <a:off x="928662" y="1500174"/>
            <a:ext cx="3571900" cy="50338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Пункт №7 - Эскиз комнаты</a:t>
            </a:r>
            <a:br>
              <a:rPr lang="ru-RU" dirty="0" smtClean="0"/>
            </a:br>
            <a:r>
              <a:rPr lang="ru-RU" dirty="0" smtClean="0"/>
              <a:t>( в карандаше) </a:t>
            </a:r>
            <a:endParaRPr lang="ru-RU" dirty="0"/>
          </a:p>
        </p:txBody>
      </p:sp>
      <p:pic>
        <p:nvPicPr>
          <p:cNvPr id="4" name="Содержимое 3" descr="SDC1481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/>
          </a:blip>
          <a:srcRect l="1136" t="3030" b="3030"/>
          <a:stretch>
            <a:fillRect/>
          </a:stretch>
        </p:blipFill>
        <p:spPr>
          <a:xfrm>
            <a:off x="1500166" y="1785926"/>
            <a:ext cx="6215084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№8 - Макет комнаты</a:t>
            </a:r>
            <a:endParaRPr lang="ru-RU" dirty="0"/>
          </a:p>
        </p:txBody>
      </p:sp>
      <p:pic>
        <p:nvPicPr>
          <p:cNvPr id="4" name="Содержимое 4" descr="SDC14795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1285852" y="1500174"/>
            <a:ext cx="6762797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№9 – Новый интерьер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 теперь я приступаю к расстановке мебели, согласно плану и эскизу. </a:t>
            </a:r>
          </a:p>
          <a:p>
            <a:pPr>
              <a:buNone/>
            </a:pPr>
            <a:r>
              <a:rPr lang="ru-RU" dirty="0" smtClean="0"/>
              <a:t>Выполняя задания, я люблю чтобы на рабочем столе было всё удобно и «под рукой». Поэтому  стол ставлю справа от окна и полочку закрепляю над столом. Кровать с тумбочкой ставлю слева от окна и над кроватью вешаю своё любимое панно. Украшаю стенку, используя аквариум и другие аксессуары. Шкаф для одежды ставлю в свободный угол.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ru-RU" dirty="0" smtClean="0"/>
              <a:t>Оценка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После того как все работы были завершены, комната приобрела совершенно другой вид: разделена на две зоны – рабочую зону и зону отдыха. Родители и мои друзья увидевшие комнату после ремонта, высоко оценили новый интерьер комнаты. Мне это было приятно и радостно услышать вдвойне, т.к. и я осталась очень довольна от проделанной работы. </a:t>
            </a:r>
          </a:p>
          <a:p>
            <a:pPr>
              <a:buNone/>
            </a:pPr>
            <a:r>
              <a:rPr lang="ru-RU" dirty="0" smtClean="0"/>
              <a:t>А теперь у меня есть возможность помечтать о чём-либо другом…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501122" cy="51435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 результате проектной деятельности, ученица провела также исследовательскую деятельность на всех этапах своего маршрута, используя при этом информационно-коммуникационные технологии.</a:t>
            </a:r>
          </a:p>
          <a:p>
            <a:pPr algn="ctr">
              <a:buNone/>
            </a:pPr>
            <a:r>
              <a:rPr lang="ru-RU" dirty="0" smtClean="0"/>
              <a:t>Проделанная работа, не пройдёт для неё бесследно, а наоборот обогатит и наиболее ярко раскроет индивидуальные способности.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Применение ИКТ в проектно-исследовательской деятельности позволяет: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Повысить мотивацию учебной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Привлечь школьников к процессу активного получения и применения знаний;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Использовать широкую базу информационных источников;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Сделать проекты более полными, всесторонними, наглядными и яркими.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643998" cy="61436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Работая по учебнику под ред. И.А. Сасовой, в конце каждого раздела идёт разработка творческого проекта. Формирование исследовательских навыков средствами ИКТ способствует развитию творческой активности и любознательности, коммуникативных умений, способность свободно ориентироваться на просторах интернета.</a:t>
            </a:r>
          </a:p>
          <a:p>
            <a:pPr>
              <a:buNone/>
            </a:pPr>
            <a:r>
              <a:rPr lang="ru-RU" dirty="0" smtClean="0"/>
              <a:t>Сегодня мы рассмотрим применение ИКТ на примере творческого проекта «Моя комната – мой мир» по разделу «Технологии домашнего хозяйства» 6 класс.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375942570_kvartir-ofiso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786874" cy="65547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7915276" cy="2286016"/>
          </a:xfrm>
        </p:spPr>
        <p:txBody>
          <a:bodyPr/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«Моя комната –мой мир»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143380"/>
            <a:ext cx="5286412" cy="2214578"/>
          </a:xfrm>
        </p:spPr>
        <p:txBody>
          <a:bodyPr anchor="b"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Васильева Екатерина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Ученица 6.3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«Лицей № 36»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   Руководитель: учитель технологии          Матутина О.П.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Мечты сбываются!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2000240"/>
            <a:ext cx="8643998" cy="464347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«Мне очень часто говорила бабушка, которую я очень люблю, что надо мечтать и мечты обязательно сбудутся. Родители сделав ремонт в моей комнате, доверили мне самое интересное – изменить расстановку мебели. За это дело я взялась с огромным желанием, т.к. давно об этом мечтала…»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725602"/>
          </a:xfrm>
        </p:spPr>
        <p:txBody>
          <a:bodyPr/>
          <a:lstStyle/>
          <a:p>
            <a:r>
              <a:rPr lang="ru-RU" dirty="0" smtClean="0"/>
              <a:t>Маршрутная карта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501122" cy="47863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 Задача;</a:t>
            </a:r>
          </a:p>
          <a:p>
            <a:pPr>
              <a:buNone/>
            </a:pPr>
            <a:r>
              <a:rPr lang="ru-RU" dirty="0" smtClean="0"/>
              <a:t>2. Критерии;</a:t>
            </a:r>
          </a:p>
          <a:p>
            <a:pPr>
              <a:buNone/>
            </a:pPr>
            <a:r>
              <a:rPr lang="ru-RU" dirty="0" smtClean="0"/>
              <a:t>3. Колесо исследования;</a:t>
            </a:r>
          </a:p>
          <a:p>
            <a:pPr>
              <a:buNone/>
            </a:pPr>
            <a:r>
              <a:rPr lang="ru-RU" dirty="0" smtClean="0"/>
              <a:t>4. Поиск;</a:t>
            </a:r>
          </a:p>
          <a:p>
            <a:pPr>
              <a:buNone/>
            </a:pPr>
            <a:r>
              <a:rPr lang="ru-RU" dirty="0" smtClean="0"/>
              <a:t>5. Цветовая палитра;</a:t>
            </a:r>
          </a:p>
          <a:p>
            <a:pPr>
              <a:buNone/>
            </a:pPr>
            <a:r>
              <a:rPr lang="ru-RU" dirty="0" smtClean="0"/>
              <a:t>6.План комнаты;</a:t>
            </a:r>
          </a:p>
          <a:p>
            <a:pPr>
              <a:buNone/>
            </a:pPr>
            <a:r>
              <a:rPr lang="ru-RU" dirty="0" smtClean="0"/>
              <a:t>7. Эскиз комнаты;</a:t>
            </a:r>
          </a:p>
          <a:p>
            <a:pPr>
              <a:buNone/>
            </a:pPr>
            <a:r>
              <a:rPr lang="ru-RU" dirty="0" smtClean="0"/>
              <a:t>8. Макет комнаты;</a:t>
            </a:r>
          </a:p>
          <a:p>
            <a:pPr>
              <a:buNone/>
            </a:pPr>
            <a:r>
              <a:rPr lang="ru-RU" dirty="0" smtClean="0"/>
              <a:t>9. Новый интерьер;</a:t>
            </a:r>
          </a:p>
          <a:p>
            <a:pPr>
              <a:buNone/>
            </a:pPr>
            <a:r>
              <a:rPr lang="ru-RU" dirty="0" smtClean="0"/>
              <a:t>10. Оценка проекта.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dirty="0" smtClean="0"/>
              <a:t>Пункт №1 - 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/>
              <a:t>Я начала с того, что поставила </a:t>
            </a:r>
            <a:r>
              <a:rPr lang="ru-RU" sz="3600" b="1" dirty="0" smtClean="0"/>
              <a:t>задачу</a:t>
            </a:r>
            <a:r>
              <a:rPr lang="ru-RU" sz="3600" dirty="0" smtClean="0"/>
              <a:t> - изменить интерьер моей комнаты, составив план, эскиз и макет комнаты.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929618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№2 - Критерии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501122" cy="47149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Моя комната должна быть: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уютной, светлой;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создавать хорошее настроение;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иметь рабочую зону , зону отдыха.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439850"/>
          </a:xfrm>
        </p:spPr>
        <p:txBody>
          <a:bodyPr>
            <a:normAutofit/>
          </a:bodyPr>
          <a:lstStyle/>
          <a:p>
            <a:r>
              <a:rPr lang="ru-RU" dirty="0" smtClean="0"/>
              <a:t>Пункт №3 –</a:t>
            </a:r>
            <a:br>
              <a:rPr lang="ru-RU" dirty="0" smtClean="0"/>
            </a:br>
            <a:r>
              <a:rPr lang="ru-RU" dirty="0" smtClean="0"/>
              <a:t> Колесо исследования</a:t>
            </a:r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785786" y="1643050"/>
          <a:ext cx="785818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право 3"/>
          <p:cNvSpPr/>
          <p:nvPr/>
        </p:nvSpPr>
        <p:spPr>
          <a:xfrm rot="2386585">
            <a:off x="5570102" y="2747264"/>
            <a:ext cx="923304" cy="418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7900809">
            <a:off x="5654158" y="5245908"/>
            <a:ext cx="838180" cy="404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3536600">
            <a:off x="3091668" y="5119703"/>
            <a:ext cx="918964" cy="441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9801927">
            <a:off x="3146376" y="2700148"/>
            <a:ext cx="869778" cy="4164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№4 - Поиск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7864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 что такое интерьер? Дизайн?</a:t>
            </a:r>
          </a:p>
          <a:p>
            <a:pPr>
              <a:buNone/>
            </a:pPr>
            <a:r>
              <a:rPr lang="ru-RU" dirty="0" smtClean="0"/>
              <a:t>Для ответа на эти вопросы, мне нужно точно знать, что означают эти слова.</a:t>
            </a:r>
          </a:p>
          <a:p>
            <a:pPr>
              <a:buNone/>
            </a:pPr>
            <a:r>
              <a:rPr lang="ru-RU" dirty="0" smtClean="0"/>
              <a:t> Для начала нужно заглянуть в мой любимый интернет.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</TotalTime>
  <Words>650</Words>
  <Application>Microsoft Office PowerPoint</Application>
  <PresentationFormat>Экран (4:3)</PresentationFormat>
  <Paragraphs>91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«Применение ИКТ  в проекно-исследовательской деятельности на уроках технологии»                                                               Учитель технологии                                                                      Матутина Ольга Петровна                                                               МАОУ «Лицей №36»                                                          Ленинский район                                             г. Саратов                                                  2022г. </vt:lpstr>
      <vt:lpstr>Презентация PowerPoint</vt:lpstr>
      <vt:lpstr>Проект  «Моя комната –мой мир»</vt:lpstr>
      <vt:lpstr>Мечты сбываются!</vt:lpstr>
      <vt:lpstr>Маршрутная карта исследования</vt:lpstr>
      <vt:lpstr>Пункт №1 - Задача</vt:lpstr>
      <vt:lpstr> Пункт №2 - Критерии</vt:lpstr>
      <vt:lpstr>Пункт №3 –  Колесо исследования</vt:lpstr>
      <vt:lpstr>  Пункт №4 - Поиск</vt:lpstr>
      <vt:lpstr>  </vt:lpstr>
      <vt:lpstr>Пункт №5 – Цветовая палитра</vt:lpstr>
      <vt:lpstr>Цветовые контрасты</vt:lpstr>
      <vt:lpstr> Пункт№6 - План комнаты </vt:lpstr>
      <vt:lpstr>Пункт №7 - Эскиз комнаты ( в карандаше) </vt:lpstr>
      <vt:lpstr> Пункт №8 - Макет комнаты</vt:lpstr>
      <vt:lpstr> Пункт №9 – Новый интерьер </vt:lpstr>
      <vt:lpstr>Оценка проекта: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Benq</dc:creator>
  <cp:lastModifiedBy>Бен</cp:lastModifiedBy>
  <cp:revision>119</cp:revision>
  <dcterms:created xsi:type="dcterms:W3CDTF">2015-10-28T12:30:31Z</dcterms:created>
  <dcterms:modified xsi:type="dcterms:W3CDTF">2023-05-25T06:47:10Z</dcterms:modified>
</cp:coreProperties>
</file>