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76" r:id="rId2"/>
    <p:sldId id="261" r:id="rId3"/>
    <p:sldId id="265" r:id="rId4"/>
    <p:sldId id="262" r:id="rId5"/>
    <p:sldId id="266" r:id="rId6"/>
    <p:sldId id="267" r:id="rId7"/>
    <p:sldId id="258" r:id="rId8"/>
    <p:sldId id="263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62F4C9-9A44-4FB5-AF02-47E795ADE561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80A168-985D-4FA9-A13C-00138D664C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034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0A168-985D-4FA9-A13C-00138D664C0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028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C96AA-EAEA-40A8-AF1E-AA9FD347DB7C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C8F5-8793-4C93-8E75-E7C11F6AA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636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C96AA-EAEA-40A8-AF1E-AA9FD347DB7C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C8F5-8793-4C93-8E75-E7C11F6AA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062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C96AA-EAEA-40A8-AF1E-AA9FD347DB7C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C8F5-8793-4C93-8E75-E7C11F6AA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605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C96AA-EAEA-40A8-AF1E-AA9FD347DB7C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C8F5-8793-4C93-8E75-E7C11F6AA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658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C96AA-EAEA-40A8-AF1E-AA9FD347DB7C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C8F5-8793-4C93-8E75-E7C11F6AA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204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C96AA-EAEA-40A8-AF1E-AA9FD347DB7C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C8F5-8793-4C93-8E75-E7C11F6AA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307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C96AA-EAEA-40A8-AF1E-AA9FD347DB7C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C8F5-8793-4C93-8E75-E7C11F6AA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555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C96AA-EAEA-40A8-AF1E-AA9FD347DB7C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C8F5-8793-4C93-8E75-E7C11F6AA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423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C96AA-EAEA-40A8-AF1E-AA9FD347DB7C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C8F5-8793-4C93-8E75-E7C11F6AA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7498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C96AA-EAEA-40A8-AF1E-AA9FD347DB7C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C8F5-8793-4C93-8E75-E7C11F6AA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6205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C96AA-EAEA-40A8-AF1E-AA9FD347DB7C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8C8F5-8793-4C93-8E75-E7C11F6AA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5981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9C96AA-EAEA-40A8-AF1E-AA9FD347DB7C}" type="datetimeFigureOut">
              <a:rPr lang="ru-RU" smtClean="0"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58C8F5-8793-4C93-8E75-E7C11F6AA6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9648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32797" t="16288" r="29083" b="14269"/>
          <a:stretch/>
        </p:blipFill>
        <p:spPr>
          <a:xfrm>
            <a:off x="2687782" y="131835"/>
            <a:ext cx="6788728" cy="6952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100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https://phonoteka.org/uploads/posts/2021-05/1621623749_6-phonoteka_org-p-fon-dlya-prezentatsii-lepka-iz-plastilina-1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3" t="3232" r="7505"/>
          <a:stretch/>
        </p:blipFill>
        <p:spPr bwMode="auto">
          <a:xfrm>
            <a:off x="-138545" y="1"/>
            <a:ext cx="12330545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8927" y="1387907"/>
            <a:ext cx="10515600" cy="854075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</a:rPr>
              <a:t>2.Далее раскатать из него колбаску.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3.Затем, с помощью стеки разрезать колбаску на равные части.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4" name="Объект 3" descr="https://documents.infourok.ru/3b059ca1-c5c9-4433-ab8b-9997b8516034/0/image002.jpg"/>
          <p:cNvPicPr>
            <a:picLocks noGrp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2" t="2585" r="4132" b="9799"/>
          <a:stretch/>
        </p:blipFill>
        <p:spPr bwMode="auto">
          <a:xfrm>
            <a:off x="2202872" y="2036617"/>
            <a:ext cx="7647710" cy="36853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2164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https://phonoteka.org/uploads/posts/2021-05/1621623749_6-phonoteka_org-p-fon-dlya-prezentatsii-lepka-iz-plastilina-1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3" t="3232" r="7505"/>
          <a:stretch/>
        </p:blipFill>
        <p:spPr bwMode="auto">
          <a:xfrm>
            <a:off x="-138545" y="1"/>
            <a:ext cx="12330545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86388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</a:rPr>
              <a:t>4.Теперь раскатываем кусочки в шарики, из шариков </a:t>
            </a: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с </a:t>
            </a:r>
            <a:r>
              <a:rPr lang="ru-RU" sz="2400" dirty="0">
                <a:solidFill>
                  <a:srgbClr val="FF0000"/>
                </a:solidFill>
              </a:rPr>
              <a:t>помощью </a:t>
            </a:r>
            <a:r>
              <a:rPr lang="ru-RU" sz="2400" dirty="0" smtClean="0">
                <a:solidFill>
                  <a:srgbClr val="FF0000"/>
                </a:solidFill>
              </a:rPr>
              <a:t>стеки </a:t>
            </a:r>
            <a:r>
              <a:rPr lang="ru-RU" sz="2400" dirty="0">
                <a:solidFill>
                  <a:srgbClr val="FF0000"/>
                </a:solidFill>
              </a:rPr>
              <a:t>формируем лепестки цветка</a:t>
            </a:r>
          </a:p>
        </p:txBody>
      </p:sp>
      <p:pic>
        <p:nvPicPr>
          <p:cNvPr id="7" name="Объект 6" descr="https://documents.infourok.ru/3b059ca1-c5c9-4433-ab8b-9997b8516034/0/image003.jpg"/>
          <p:cNvPicPr>
            <a:picLocks noGrp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47" t="10227" r="14639" b="13636"/>
          <a:stretch/>
        </p:blipFill>
        <p:spPr bwMode="auto">
          <a:xfrm>
            <a:off x="1766453" y="1925780"/>
            <a:ext cx="8659091" cy="37130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91693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 descr="https://phonoteka.org/uploads/posts/2021-05/1621623749_6-phonoteka_org-p-fon-dlya-prezentatsii-lepka-iz-plastilina-1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3" t="3232" r="7505"/>
          <a:stretch/>
        </p:blipFill>
        <p:spPr bwMode="auto">
          <a:xfrm>
            <a:off x="-138545" y="1"/>
            <a:ext cx="12330545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8927" y="85003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5.Соединяем лепестки вместе.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" name="Объект 3" descr="https://documents.infourok.ru/3b059ca1-c5c9-4433-ab8b-9997b8516034/0/image004.jpg"/>
          <p:cNvPicPr>
            <a:picLocks noGrp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74"/>
          <a:stretch/>
        </p:blipFill>
        <p:spPr bwMode="auto">
          <a:xfrm>
            <a:off x="2521528" y="2055812"/>
            <a:ext cx="6525491" cy="36938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477587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https://phonoteka.org/uploads/posts/2021-05/1621623749_6-phonoteka_org-p-fon-dlya-prezentatsii-lepka-iz-plastilina-1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3" t="3232" r="7505"/>
          <a:stretch/>
        </p:blipFill>
        <p:spPr bwMode="auto">
          <a:xfrm>
            <a:off x="-138545" y="1"/>
            <a:ext cx="12330545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2110" y="1127125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</a:rPr>
              <a:t>6.Из пластилина зеленого цвета </a:t>
            </a:r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формируем </a:t>
            </a:r>
            <a:r>
              <a:rPr lang="ru-RU" sz="2800" dirty="0">
                <a:solidFill>
                  <a:srgbClr val="FF0000"/>
                </a:solidFill>
              </a:rPr>
              <a:t>колбаску.</a:t>
            </a:r>
            <a:br>
              <a:rPr lang="ru-RU" sz="2800" dirty="0">
                <a:solidFill>
                  <a:srgbClr val="FF0000"/>
                </a:solidFill>
              </a:rPr>
            </a:b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4" name="Объект 3" descr="https://documents.infourok.ru/3b059ca1-c5c9-4433-ab8b-9997b8516034/0/image005.jpg"/>
          <p:cNvPicPr>
            <a:picLocks noGrp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34" t="4822" r="16282" b="9936"/>
          <a:stretch/>
        </p:blipFill>
        <p:spPr bwMode="auto">
          <a:xfrm>
            <a:off x="2951020" y="2222066"/>
            <a:ext cx="6497781" cy="34363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8634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https://phonoteka.org/uploads/posts/2021-05/1621623749_6-phonoteka_org-p-fon-dlya-prezentatsii-lepka-iz-plastilina-1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3" t="3232" r="7505"/>
          <a:stretch/>
        </p:blipFill>
        <p:spPr bwMode="auto">
          <a:xfrm>
            <a:off x="-138545" y="1"/>
            <a:ext cx="12330545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8927" y="1191926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</a:rPr>
              <a:t>5.Из них делаем шарики, из которых формируем листики цветка. </a:t>
            </a: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С </a:t>
            </a:r>
            <a:r>
              <a:rPr lang="ru-RU" sz="2400" dirty="0">
                <a:solidFill>
                  <a:srgbClr val="FF0000"/>
                </a:solidFill>
              </a:rPr>
              <a:t>помощью стеки наносим отпечатки на листок, </a:t>
            </a: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для </a:t>
            </a:r>
            <a:r>
              <a:rPr lang="ru-RU" sz="2400" dirty="0">
                <a:solidFill>
                  <a:srgbClr val="FF0000"/>
                </a:solidFill>
              </a:rPr>
              <a:t>придания ему объемности.</a:t>
            </a:r>
            <a:r>
              <a:rPr lang="ru-RU" sz="2800" dirty="0">
                <a:solidFill>
                  <a:srgbClr val="FF0000"/>
                </a:solidFill>
              </a:rPr>
              <a:t/>
            </a:r>
            <a:br>
              <a:rPr lang="ru-RU" sz="2800" dirty="0">
                <a:solidFill>
                  <a:srgbClr val="FF0000"/>
                </a:solidFill>
              </a:rPr>
            </a:b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4" name="Объект 3" descr="https://documents.infourok.ru/3b059ca1-c5c9-4433-ab8b-9997b8516034/0/image006.jp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0291" y="2175164"/>
            <a:ext cx="6248400" cy="35610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0061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https://phonoteka.org/uploads/posts/2021-05/1621623749_6-phonoteka_org-p-fon-dlya-prezentatsii-lepka-iz-plastilina-1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3" t="3232" r="7505"/>
          <a:stretch/>
        </p:blipFill>
        <p:spPr bwMode="auto">
          <a:xfrm>
            <a:off x="-138545" y="1"/>
            <a:ext cx="12330545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8927" y="1251816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</a:rPr>
              <a:t>Из желтого, оранжевого пластилина формируем маленькие шарики-тычинки.</a:t>
            </a:r>
            <a:br>
              <a:rPr lang="ru-RU" sz="3200" dirty="0">
                <a:solidFill>
                  <a:srgbClr val="FF0000"/>
                </a:solidFill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4" name="Объект 3" descr="https://documents.infourok.ru/3b059ca1-c5c9-4433-ab8b-9997b8516034/0/image007.jp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2926" y="2202873"/>
            <a:ext cx="5610225" cy="35883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006978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https://phonoteka.org/uploads/posts/2021-05/1621623749_6-phonoteka_org-p-fon-dlya-prezentatsii-lepka-iz-plastilina-1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3" t="3232" r="7505"/>
          <a:stretch/>
        </p:blipFill>
        <p:spPr bwMode="auto">
          <a:xfrm>
            <a:off x="-138545" y="1"/>
            <a:ext cx="12330545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9763" y="1390361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6. </a:t>
            </a:r>
            <a:r>
              <a:rPr lang="ru-RU" sz="3200" dirty="0">
                <a:solidFill>
                  <a:srgbClr val="FF0000"/>
                </a:solidFill>
              </a:rPr>
              <a:t>Крепим их в середину цветка с </a:t>
            </a:r>
            <a:r>
              <a:rPr lang="ru-RU" sz="3200" dirty="0" smtClean="0">
                <a:solidFill>
                  <a:srgbClr val="FF0000"/>
                </a:solidFill>
              </a:rPr>
              <a:t>помощью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3200" dirty="0">
                <a:solidFill>
                  <a:srgbClr val="FF0000"/>
                </a:solidFill>
              </a:rPr>
              <a:t>деревянной шпажки.</a:t>
            </a:r>
            <a:br>
              <a:rPr lang="ru-RU" sz="3200" dirty="0">
                <a:solidFill>
                  <a:srgbClr val="FF0000"/>
                </a:solidFill>
              </a:rPr>
            </a:br>
            <a:r>
              <a:rPr lang="ru-RU" sz="3200" dirty="0">
                <a:solidFill>
                  <a:srgbClr val="FF0000"/>
                </a:solidFill>
              </a:rPr>
              <a:t>Сзади цветка крепим листики.</a:t>
            </a:r>
            <a:br>
              <a:rPr lang="ru-RU" sz="3200" dirty="0">
                <a:solidFill>
                  <a:srgbClr val="FF0000"/>
                </a:solidFill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4" name="Объект 3" descr="https://documents.infourok.ru/3b059ca1-c5c9-4433-ab8b-9997b8516034/0/image008.jpg"/>
          <p:cNvPicPr>
            <a:picLocks noGrp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09" r="22910"/>
          <a:stretch/>
        </p:blipFill>
        <p:spPr bwMode="auto">
          <a:xfrm>
            <a:off x="3768438" y="2528670"/>
            <a:ext cx="5084617" cy="34913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07152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https://avatars.mds.yandex.net/i?id=80674379987c561f184fa7b743f06ceb_l-5234162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3097834" y="4361193"/>
            <a:ext cx="4543468" cy="73366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63091" y="1912071"/>
            <a:ext cx="9144000" cy="3699019"/>
          </a:xfrm>
        </p:spPr>
        <p:txBody>
          <a:bodyPr>
            <a:noAutofit/>
          </a:bodyPr>
          <a:lstStyle/>
          <a:p>
            <a:r>
              <a:rPr lang="ru-RU" sz="115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Мастер – класс</a:t>
            </a:r>
            <a:br>
              <a:rPr lang="ru-RU" sz="115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</a:br>
            <a:r>
              <a:rPr lang="ru-RU" sz="11500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«Цветок-магнит»</a:t>
            </a:r>
            <a:endParaRPr lang="ru-RU" sz="11500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89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200" name="Picture 8" descr="https://phonoteka.org/uploads/posts/2021-05/1621623749_6-phonoteka_org-p-fon-dlya-prezentatsii-lepka-iz-plastilina-1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3" r="7505"/>
          <a:stretch/>
        </p:blipFill>
        <p:spPr bwMode="auto">
          <a:xfrm>
            <a:off x="6359" y="33398"/>
            <a:ext cx="1218564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87291" y="1815619"/>
            <a:ext cx="5063836" cy="4351338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0000"/>
              </a:lnSpc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0000"/>
              </a:lnSpc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Воздушным пластилином 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называют пластичную 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отвердевающую</a:t>
            </a:r>
          </a:p>
          <a:p>
            <a:pPr marL="0" indent="0" algn="ctr">
              <a:lnSpc>
                <a:spcPct val="110000"/>
              </a:lnSpc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 воздухе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массу для лепки. Материал удивительно приятен в работе – эластичный, бархатистый, хорошо растягивается и формируется, не требует разминания, как обычный пластилин. Поверхность изделий гладкая без тщательного выравнивания, трещины не образуются.</a:t>
            </a:r>
          </a:p>
          <a:p>
            <a:pPr>
              <a:lnSpc>
                <a:spcPct val="110000"/>
              </a:lnSpc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30237" y="1353954"/>
            <a:ext cx="6096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u="sng" dirty="0" smtClean="0">
                <a:solidFill>
                  <a:srgbClr val="FF0000"/>
                </a:solidFill>
                <a:latin typeface="Arial"/>
              </a:rPr>
              <a:t>Чем легкий пластилин отличается от других масс для лепки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/>
              </a:rPr>
              <a:t/>
            </a:r>
            <a:b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"/>
              </a:rPr>
            </a:br>
            <a:endParaRPr lang="ru-RU" dirty="0"/>
          </a:p>
        </p:txBody>
      </p:sp>
      <p:pic>
        <p:nvPicPr>
          <p:cNvPr id="8" name="Picture 2" descr="https://podelunchik.ru/wp-content/uploads/2021/07/podelki-iz-vozdushnogo-plastilina-osobennosti-raboty-s-materialom-shablony-samyh-legkih-podelok-dlya-detej-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80562">
            <a:off x="1947689" y="2608935"/>
            <a:ext cx="3548759" cy="23732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359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https://phonoteka.org/uploads/posts/2021-05/1621623749_6-phonoteka_org-p-fon-dlya-prezentatsii-lepka-iz-plastilina-1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3" r="7505"/>
          <a:stretch/>
        </p:blipFill>
        <p:spPr bwMode="auto">
          <a:xfrm>
            <a:off x="0" y="0"/>
            <a:ext cx="1218564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17963" y="2279935"/>
            <a:ext cx="4100946" cy="34252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Важно помнить, что на воздухе при обычной температуре продукт застывает, становится твердым и после этого с ним уже ничего нельзя сделать. Поэтому в процессе лепки нужно обязательно закрывать остатки в пакетике. Долго хранить распакованные брикеты тоже не стоит, даже в упаковке за 30-40 дней остатки могут отвердеть.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70317" y="1384406"/>
            <a:ext cx="79802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Особенности работы с материалом</a:t>
            </a:r>
            <a:r>
              <a:rPr lang="ru-RU" sz="3600" dirty="0" smtClean="0">
                <a:solidFill>
                  <a:srgbClr val="FFC000"/>
                </a:solidFill>
              </a:rPr>
              <a:t/>
            </a:r>
            <a:br>
              <a:rPr lang="ru-RU" sz="3600" dirty="0" smtClean="0">
                <a:solidFill>
                  <a:srgbClr val="FFC000"/>
                </a:solidFill>
              </a:rPr>
            </a:br>
            <a:endParaRPr lang="ru-RU" sz="36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132" y="2279935"/>
            <a:ext cx="3847403" cy="28739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160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 descr="https://phonoteka.org/uploads/posts/2021-05/1621623749_6-phonoteka_org-p-fon-dlya-prezentatsii-lepka-iz-plastilina-1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3" t="3232" r="7505"/>
          <a:stretch/>
        </p:blipFill>
        <p:spPr bwMode="auto">
          <a:xfrm>
            <a:off x="6359" y="1"/>
            <a:ext cx="12185641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1379" y="91054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Что можно слепить из легкого пластилина?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" name="Picture 2" descr="https://klubmama.ru/uploads/posts/2022-08/1660184493_23-klubmama-ru-p-podelki-iz-vozdushnogo-plastilina-4-goda-f-28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44986">
            <a:off x="2251915" y="2223988"/>
            <a:ext cx="3744890" cy="32346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s://image-cdn.kazanexpress.ru/c7hssh308bgm4dlv51a0/origina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96048">
            <a:off x="6602748" y="2489189"/>
            <a:ext cx="3583521" cy="27042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6534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8" descr="https://phonoteka.org/uploads/posts/2021-05/1621623749_6-phonoteka_org-p-fon-dlya-prezentatsii-lepka-iz-plastilina-1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3" t="3232" r="7505"/>
          <a:stretch/>
        </p:blipFill>
        <p:spPr bwMode="auto">
          <a:xfrm>
            <a:off x="6359" y="1"/>
            <a:ext cx="12185641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s://avatars.mds.yandex.net/i?id=1392d384e69c541a66cb5b8f4e69e5bc_l-5660573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0354" y="1459487"/>
            <a:ext cx="7471064" cy="42024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247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 descr="https://phonoteka.org/uploads/posts/2021-05/1621623749_6-phonoteka_org-p-fon-dlya-prezentatsii-lepka-iz-plastilina-1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3" t="3232" r="7505"/>
          <a:stretch/>
        </p:blipFill>
        <p:spPr bwMode="auto">
          <a:xfrm>
            <a:off x="-138545" y="1"/>
            <a:ext cx="12330545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://klubmama.ru/uploads/posts/2022-08/1660649494_38-klubmama-ru-p-podelki-iz-vozdushnogo-plastilina-legkie-d-3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46" r="13277"/>
          <a:stretch/>
        </p:blipFill>
        <p:spPr bwMode="auto">
          <a:xfrm>
            <a:off x="1852112" y="1359977"/>
            <a:ext cx="3879272" cy="36415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paper-land.ru/wp-content/uploads/4/d/4/4d42d6c45fb72894018256f9e5821ba3.jpe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6727" y="2311060"/>
            <a:ext cx="4316624" cy="32374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458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8" descr="https://phonoteka.org/uploads/posts/2021-05/1621623749_6-phonoteka_org-p-fon-dlya-prezentatsii-lepka-iz-plastilina-1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3" t="3232" r="7505"/>
          <a:stretch/>
        </p:blipFill>
        <p:spPr bwMode="auto">
          <a:xfrm>
            <a:off x="-138545" y="1"/>
            <a:ext cx="12330545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https://podelunchik.ru/wp-content/uploads/2021/07/podelki-iz-vozdushnogo-plastilina-osobennosti-raboty-s-materialom-shablony-samyh-legkih-podelok-dlya-detej-2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8523" y="1460982"/>
            <a:ext cx="4327477" cy="4100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podelunchik.ru/wp-content/uploads/2021/07/podelki-iz-vozdushnogo-plastilina-osobennosti-raboty-s-materialom-shablony-samyh-legkih-podelok-dlya-detej-85-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142" y="1502510"/>
            <a:ext cx="4028496" cy="4017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135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8" descr="https://phonoteka.org/uploads/posts/2021-05/1621623749_6-phonoteka_org-p-fon-dlya-prezentatsii-lepka-iz-plastilina-1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3" t="3232" r="7505"/>
          <a:stretch/>
        </p:blipFill>
        <p:spPr bwMode="auto">
          <a:xfrm>
            <a:off x="-138545" y="1"/>
            <a:ext cx="12330545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6891" y="946582"/>
            <a:ext cx="10515600" cy="1325563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1. Сначала нужно сформировать шарик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4" name="Объект 3" descr="https://documents.infourok.ru/3b059ca1-c5c9-4433-ab8b-9997b8516034/0/image001.jpg"/>
          <p:cNvPicPr>
            <a:picLocks noGrp="1"/>
          </p:cNvPicPr>
          <p:nvPr>
            <p:ph idx="1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351" t="12970" r="3612" b="10746"/>
          <a:stretch/>
        </p:blipFill>
        <p:spPr bwMode="auto">
          <a:xfrm>
            <a:off x="2957945" y="2105890"/>
            <a:ext cx="6137564" cy="33250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90208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136</Words>
  <Application>Microsoft Office PowerPoint</Application>
  <PresentationFormat>Широкоэкранный</PresentationFormat>
  <Paragraphs>18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Monotype Corsiva</vt:lpstr>
      <vt:lpstr>Times New Roman</vt:lpstr>
      <vt:lpstr>Тема Office</vt:lpstr>
      <vt:lpstr>Презентация PowerPoint</vt:lpstr>
      <vt:lpstr>Мастер – класс «Цветок-магнит»</vt:lpstr>
      <vt:lpstr>Презентация PowerPoint</vt:lpstr>
      <vt:lpstr>Презентация PowerPoint</vt:lpstr>
      <vt:lpstr>Что можно слепить из легкого пластилина?</vt:lpstr>
      <vt:lpstr>Презентация PowerPoint</vt:lpstr>
      <vt:lpstr>Презентация PowerPoint</vt:lpstr>
      <vt:lpstr>Презентация PowerPoint</vt:lpstr>
      <vt:lpstr>1. Сначала нужно сформировать шарик</vt:lpstr>
      <vt:lpstr>2.Далее раскатать из него колбаску. 3.Затем, с помощью стеки разрезать колбаску на равные части. </vt:lpstr>
      <vt:lpstr>4.Теперь раскатываем кусочки в шарики, из шариков  с помощью стеки формируем лепестки цветка</vt:lpstr>
      <vt:lpstr>5.Соединяем лепестки вместе.</vt:lpstr>
      <vt:lpstr>6.Из пластилина зеленого цвета  формируем колбаску. </vt:lpstr>
      <vt:lpstr>5.Из них делаем шарики, из которых формируем листики цветка.  С помощью стеки наносим отпечатки на листок,  для придания ему объемности. </vt:lpstr>
      <vt:lpstr>Из желтого, оранжевого пластилина формируем маленькие шарики-тычинки. </vt:lpstr>
      <vt:lpstr>6. Крепим их в середину цветка с помощью  деревянной шпажки. Сзади цветка крепим листики. 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9</cp:revision>
  <dcterms:created xsi:type="dcterms:W3CDTF">2023-05-17T04:08:54Z</dcterms:created>
  <dcterms:modified xsi:type="dcterms:W3CDTF">2023-05-17T06:37:23Z</dcterms:modified>
</cp:coreProperties>
</file>