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sldIdLst>
    <p:sldId id="261" r:id="rId2"/>
    <p:sldId id="262" r:id="rId3"/>
    <p:sldId id="263" r:id="rId4"/>
    <p:sldId id="264" r:id="rId5"/>
    <p:sldId id="266" r:id="rId6"/>
    <p:sldId id="256" r:id="rId7"/>
    <p:sldId id="257" r:id="rId8"/>
    <p:sldId id="258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00"/>
    <a:srgbClr val="000000"/>
    <a:srgbClr val="FF3300"/>
    <a:srgbClr val="FF99FF"/>
    <a:srgbClr val="FFCC00"/>
    <a:srgbClr val="FF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7" autoAdjust="0"/>
    <p:restoredTop sz="94664" autoAdjust="0"/>
  </p:normalViewPr>
  <p:slideViewPr>
    <p:cSldViewPr>
      <p:cViewPr>
        <p:scale>
          <a:sx n="77" d="100"/>
          <a:sy n="77" d="100"/>
        </p:scale>
        <p:origin x="-1170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49D17FE-6F38-4A17-94D1-54AE3F68BF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FF5AD6-6900-431D-BACC-9E2F911495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29F2E-53FD-4E49-B876-0E6524A4655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2F37708-BD64-4FB4-9913-1F81B67EAF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DA65D62-F681-4BBF-9835-FC6B476410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03749F3-6C56-4B28-8819-447FCB93FB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53937CC-046C-4165-9A20-075EDA349A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44973DF-FE81-4271-BD15-B6037AAA0F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BCA3D4A-250F-4226-A891-2F5DBD59CA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A037626-9766-4CB4-95EC-443178BCF1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5AE87B5-028B-4440-BA15-A6587126324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70821C75-F55B-4A9C-8B43-15FBC6DA660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900igr.net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1714500" y="2362200"/>
            <a:ext cx="6096000" cy="3657599"/>
          </a:xfrm>
        </p:spPr>
        <p:txBody>
          <a:bodyPr/>
          <a:lstStyle/>
          <a:p>
            <a:pPr eaLnBrk="1" hangingPunct="1"/>
            <a:r>
              <a:rPr lang="ru-RU" dirty="0" smtClean="0"/>
              <a:t>Практика давно доказала, если с детства формировать здоровый образ жизни, то это будет своеобразный фундамент в дальнейшем существование человека. Хотя единой точки зрения на определение ЗОЖ нет, можно утверждать, что его составляющие известны.</a:t>
            </a:r>
          </a:p>
        </p:txBody>
      </p:sp>
      <p:sp>
        <p:nvSpPr>
          <p:cNvPr id="3075" name="WordArt 4"/>
          <p:cNvSpPr>
            <a:spLocks noChangeArrowheads="1" noChangeShapeType="1" noTextEdit="1"/>
          </p:cNvSpPr>
          <p:nvPr/>
        </p:nvSpPr>
        <p:spPr bwMode="auto">
          <a:xfrm>
            <a:off x="228600" y="457200"/>
            <a:ext cx="8763000" cy="1905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Основы здорового образа </a:t>
            </a:r>
            <a:r>
              <a:rPr lang="ru-RU" sz="9600" kern="10" dirty="0" smtClean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жизни</a:t>
            </a:r>
          </a:p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Учитель физической культуры МАОУ "Лицей № 36"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Чечуевский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Никита Витальевич</a:t>
            </a:r>
            <a:endParaRPr lang="ru-RU" sz="40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>
            <a:hlinkClick r:id="rId2" tooltip=" Каталог презентаций "/>
          </p:cNvPr>
          <p:cNvSpPr/>
          <p:nvPr/>
        </p:nvSpPr>
        <p:spPr>
          <a:xfrm>
            <a:off x="3898900" y="6477000"/>
            <a:ext cx="1346200" cy="355600"/>
          </a:xfrm>
          <a:prstGeom prst="roundRect">
            <a:avLst/>
          </a:prstGeom>
          <a:gradFill flip="none" rotWithShape="1">
            <a:gsLst>
              <a:gs pos="0">
                <a:srgbClr val="FFFFFF"/>
              </a:gs>
              <a:gs pos="100000">
                <a:srgbClr val="FFFFFF">
                  <a:shade val="88000"/>
                </a:srgbClr>
              </a:gs>
            </a:gsLst>
            <a:lin ang="5400000" scaled="1"/>
            <a:tileRect/>
          </a:gradFill>
          <a:ln w="12700">
            <a:solidFill>
              <a:srgbClr val="33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8900" tIns="25400" rIns="88900" bIns="50800" anchor="ctr"/>
          <a:lstStyle/>
          <a:p>
            <a:pPr algn="ctr">
              <a:defRPr/>
            </a:pPr>
            <a:r>
              <a:rPr lang="en-US" sz="2000" u="sng" smtClean="0">
                <a:solidFill>
                  <a:srgbClr val="3333CC"/>
                </a:solidFill>
                <a:latin typeface="Arial"/>
              </a:rPr>
              <a:t>pptcloud.ru</a:t>
            </a:r>
            <a:endParaRPr lang="ru-RU" sz="2000" u="sng">
              <a:solidFill>
                <a:srgbClr val="3333CC"/>
              </a:solidFill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693025" cy="2819400"/>
          </a:xfrm>
          <a:solidFill>
            <a:srgbClr val="FFFFCC"/>
          </a:solidFill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FF00"/>
                </a:solidFill>
              </a:rPr>
              <a:t>Здоровье</a:t>
            </a:r>
            <a:r>
              <a:rPr lang="ru-RU" smtClean="0"/>
              <a:t> </a:t>
            </a:r>
            <a:r>
              <a:rPr lang="ru-RU" smtClean="0">
                <a:solidFill>
                  <a:srgbClr val="000000"/>
                </a:solidFill>
              </a:rPr>
              <a:t>=</a:t>
            </a:r>
          </a:p>
          <a:p>
            <a:pPr eaLnBrk="1" hangingPunct="1"/>
            <a:r>
              <a:rPr lang="ru-RU" smtClean="0">
                <a:solidFill>
                  <a:srgbClr val="FF6600"/>
                </a:solidFill>
              </a:rPr>
              <a:t>Физическое благополучие</a:t>
            </a:r>
            <a:r>
              <a:rPr lang="ru-RU" smtClean="0"/>
              <a:t> +</a:t>
            </a:r>
          </a:p>
          <a:p>
            <a:pPr eaLnBrk="1" hangingPunct="1"/>
            <a:r>
              <a:rPr lang="ru-RU" smtClean="0">
                <a:solidFill>
                  <a:srgbClr val="FFCC00"/>
                </a:solidFill>
              </a:rPr>
              <a:t>Психическое благополучие</a:t>
            </a:r>
            <a:r>
              <a:rPr lang="ru-RU" smtClean="0"/>
              <a:t> +</a:t>
            </a:r>
          </a:p>
          <a:p>
            <a:pPr eaLnBrk="1" hangingPunct="1"/>
            <a:r>
              <a:rPr lang="ru-RU" smtClean="0">
                <a:solidFill>
                  <a:srgbClr val="FF99FF"/>
                </a:solidFill>
              </a:rPr>
              <a:t>Социальное благополучие</a:t>
            </a:r>
            <a:r>
              <a:rPr lang="ru-RU" smtClean="0"/>
              <a:t> –</a:t>
            </a:r>
          </a:p>
          <a:p>
            <a:pPr eaLnBrk="1" hangingPunct="1"/>
            <a:r>
              <a:rPr lang="ru-RU" smtClean="0">
                <a:solidFill>
                  <a:srgbClr val="FF3300"/>
                </a:solidFill>
              </a:rPr>
              <a:t>Болезни и физические недостатки.</a:t>
            </a:r>
            <a:endParaRPr lang="ru-RU" smtClean="0"/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1143000" y="381000"/>
            <a:ext cx="73152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Составляющие ЗОЖ</a:t>
            </a:r>
          </a:p>
        </p:txBody>
      </p:sp>
      <p:pic>
        <p:nvPicPr>
          <p:cNvPr id="4100" name="Picture 6" descr="22001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4419600"/>
            <a:ext cx="16208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7" descr="281452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4572000"/>
            <a:ext cx="2057400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8" descr="213300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239000" y="4114800"/>
            <a:ext cx="16795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9" descr="103323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0" y="4953000"/>
            <a:ext cx="19812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1370013" y="1828800"/>
            <a:ext cx="7313612" cy="4343400"/>
          </a:xfrm>
        </p:spPr>
        <p:txBody>
          <a:bodyPr/>
          <a:lstStyle/>
          <a:p>
            <a:pPr eaLnBrk="1" hangingPunct="1"/>
            <a:r>
              <a:rPr lang="ru-RU" sz="2400" smtClean="0"/>
              <a:t>Для того, что бы вести правильный образ жизни нужно придерживаться нескольким правилам:</a:t>
            </a:r>
          </a:p>
          <a:p>
            <a:pPr eaLnBrk="1" hangingPunct="1"/>
            <a:r>
              <a:rPr lang="ru-RU" sz="2000" smtClean="0"/>
              <a:t>Соблюдение режима труда и отдыха</a:t>
            </a:r>
          </a:p>
          <a:p>
            <a:pPr eaLnBrk="1" hangingPunct="1"/>
            <a:r>
              <a:rPr lang="ru-RU" sz="2000" smtClean="0"/>
              <a:t>Личная гигиена</a:t>
            </a:r>
          </a:p>
          <a:p>
            <a:pPr eaLnBrk="1" hangingPunct="1"/>
            <a:r>
              <a:rPr lang="ru-RU" sz="2000" smtClean="0"/>
              <a:t>Отказ от курения, употребления алкоголя и наркотиков.</a:t>
            </a:r>
          </a:p>
          <a:p>
            <a:pPr eaLnBrk="1" hangingPunct="1"/>
            <a:r>
              <a:rPr lang="ru-RU" sz="2000" smtClean="0"/>
              <a:t>Безопасное поведение в общественных местах, позволяющие избежать травм и других повреждений.</a:t>
            </a:r>
          </a:p>
          <a:p>
            <a:pPr eaLnBrk="1" hangingPunct="1"/>
            <a:r>
              <a:rPr lang="ru-RU" sz="2000" smtClean="0"/>
              <a:t>Сексуальное воспитание, профилактика заболеваний, передающихся половым путем. </a:t>
            </a: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Элементы ЗОЖ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00200"/>
            <a:ext cx="8610600" cy="4114800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sz="2400" smtClean="0"/>
              <a:t>       По данным Всемирной Организации Здравоохранения: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ru-RU" sz="2000" smtClean="0">
                <a:solidFill>
                  <a:srgbClr val="FF3300"/>
                </a:solidFill>
              </a:rPr>
              <a:t>Ежегодно умирают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765175"/>
          </a:xfrm>
        </p:spPr>
        <p:txBody>
          <a:bodyPr/>
          <a:lstStyle/>
          <a:p>
            <a:pPr algn="ctr" eaLnBrk="1" hangingPunct="1"/>
            <a:r>
              <a:rPr lang="ru-RU" sz="5400" b="1" smtClean="0">
                <a:solidFill>
                  <a:srgbClr val="FFFF00"/>
                </a:solidFill>
              </a:rPr>
              <a:t>Сухие факты</a:t>
            </a:r>
          </a:p>
        </p:txBody>
      </p:sp>
      <p:pic>
        <p:nvPicPr>
          <p:cNvPr id="6148" name="Picture 4" descr="47ed1e91e4a7072bb0f4d4a7e9dce534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786063"/>
            <a:ext cx="2667000" cy="195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igarbutt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2743200"/>
            <a:ext cx="243840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9"/>
          <p:cNvSpPr txBox="1">
            <a:spLocks noChangeArrowheads="1"/>
          </p:cNvSpPr>
          <p:nvPr/>
        </p:nvSpPr>
        <p:spPr bwMode="auto">
          <a:xfrm>
            <a:off x="0" y="4806950"/>
            <a:ext cx="4038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FF3300"/>
                </a:solidFill>
              </a:rPr>
              <a:t>6 миллионов</a:t>
            </a:r>
            <a:r>
              <a:rPr lang="ru-RU"/>
              <a:t> человек</a:t>
            </a:r>
          </a:p>
          <a:p>
            <a:r>
              <a:rPr lang="ru-RU"/>
              <a:t> от алкоголизма!</a:t>
            </a:r>
          </a:p>
        </p:txBody>
      </p:sp>
      <p:sp>
        <p:nvSpPr>
          <p:cNvPr id="6151" name="Text Box 10"/>
          <p:cNvSpPr txBox="1">
            <a:spLocks noChangeArrowheads="1"/>
          </p:cNvSpPr>
          <p:nvPr/>
        </p:nvSpPr>
        <p:spPr bwMode="auto">
          <a:xfrm>
            <a:off x="4724400" y="4629150"/>
            <a:ext cx="52863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3300"/>
                </a:solidFill>
              </a:rPr>
              <a:t>3 миллиона</a:t>
            </a:r>
            <a:r>
              <a:rPr lang="ru-RU" sz="2800"/>
              <a:t> человек </a:t>
            </a:r>
          </a:p>
          <a:p>
            <a:r>
              <a:rPr lang="ru-RU" sz="2800"/>
              <a:t> от курения!</a:t>
            </a:r>
          </a:p>
        </p:txBody>
      </p:sp>
      <p:sp>
        <p:nvSpPr>
          <p:cNvPr id="6152" name="Text Box 11"/>
          <p:cNvSpPr txBox="1">
            <a:spLocks noChangeArrowheads="1"/>
          </p:cNvSpPr>
          <p:nvPr/>
        </p:nvSpPr>
        <p:spPr bwMode="auto">
          <a:xfrm>
            <a:off x="381000" y="5715000"/>
            <a:ext cx="83820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/>
              <a:t>Прогнозируется, что в 2020 году от курения погибнут около </a:t>
            </a:r>
          </a:p>
          <a:p>
            <a:pPr algn="ctr"/>
            <a:r>
              <a:rPr lang="ru-RU" sz="2000" b="1">
                <a:solidFill>
                  <a:srgbClr val="FF0000"/>
                </a:solidFill>
              </a:rPr>
              <a:t>10 миллионов </a:t>
            </a:r>
            <a:r>
              <a:rPr lang="ru-RU" sz="2000"/>
              <a:t>человек в возрасте от 30 до 40 лет!</a:t>
            </a:r>
          </a:p>
          <a:p>
            <a:pPr algn="ctr"/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1370013" y="1524000"/>
            <a:ext cx="7313612" cy="4114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FF3300"/>
                </a:solidFill>
              </a:rPr>
              <a:t>Человек в силах это предотвратить!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Спросите, как? А всё элементарно!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Бросаем вредные привычки и начинаем заниматься полезными вещами!</a:t>
            </a: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Выход всегда есть!</a:t>
            </a:r>
          </a:p>
        </p:txBody>
      </p:sp>
      <p:pic>
        <p:nvPicPr>
          <p:cNvPr id="7172" name="Picture 6" descr="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41960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cfc3d23b7ab22fd90b51561adb3195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962400"/>
            <a:ext cx="23622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8" descr="131245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4267200"/>
            <a:ext cx="2297113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6" descr="23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553200" y="1524000"/>
            <a:ext cx="2347913" cy="2514600"/>
          </a:xfrm>
          <a:noFill/>
        </p:spPr>
      </p:pic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8229600" cy="1258888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Спорт в жизни человека</a:t>
            </a:r>
          </a:p>
        </p:txBody>
      </p:sp>
      <p:pic>
        <p:nvPicPr>
          <p:cNvPr id="8196" name="Picture 7" descr="0004557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3400" y="1447800"/>
            <a:ext cx="2270125" cy="151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8" descr="0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0" y="3810000"/>
            <a:ext cx="3810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9" descr="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2895600"/>
            <a:ext cx="19812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0004696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81600" y="2819400"/>
            <a:ext cx="16764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00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1295400"/>
            <a:ext cx="1676400" cy="137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12" descr="0004686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24000" y="1524000"/>
            <a:ext cx="22098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Всё больше людей стало заниматься спортом, и все потому, что люди хотят красиво выглядеть и хорошо чувствовать себя. И ради этого они бегут после работы в спорт залы, что бы скинуть пару кило. Поспорю, вы бы тоже не отказались от плоского животика и накаченного пресса. </a:t>
            </a:r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FF00"/>
                </a:solidFill>
              </a:rPr>
              <a:t>О, спорт, ты жизнь!</a:t>
            </a:r>
          </a:p>
        </p:txBody>
      </p:sp>
      <p:pic>
        <p:nvPicPr>
          <p:cNvPr id="9220" name="Picture 4" descr="00045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228600"/>
            <a:ext cx="219392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066800"/>
            <a:ext cx="16764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Для того, что бы начать занятия спортом нужно определится, какой вид вам больше подходит. Если же вы не можете определится с выбором, можно обратиться к своему врачу. Он уж точно подскажет, чем вам лучше заняться.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Все больше актуальным видом спорта на сегодняшний день считаются: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Волейбол, баскетбол, бадминтон, футбол, бокс.   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3581399" y="5562600"/>
            <a:ext cx="3287755" cy="304800"/>
          </a:xfrm>
        </p:spPr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0244" name="Picture 4" descr="news_b_1172339850_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4191000"/>
            <a:ext cx="2476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5" descr="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2350" y="5268097"/>
            <a:ext cx="20574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 descr="0004576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4267200"/>
            <a:ext cx="19367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85</TotalTime>
  <Words>327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Базовая</vt:lpstr>
      <vt:lpstr>Презентация PowerPoint</vt:lpstr>
      <vt:lpstr>Презентация PowerPoint</vt:lpstr>
      <vt:lpstr>Элементы ЗОЖ</vt:lpstr>
      <vt:lpstr>Сухие факты</vt:lpstr>
      <vt:lpstr>Выход всегда есть!</vt:lpstr>
      <vt:lpstr>Спорт в жизни человека</vt:lpstr>
      <vt:lpstr>О, спорт, ты жизнь!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Фаворит</cp:lastModifiedBy>
  <cp:revision>9</cp:revision>
  <cp:lastPrinted>1601-01-01T00:00:00Z</cp:lastPrinted>
  <dcterms:created xsi:type="dcterms:W3CDTF">1601-01-01T00:00:00Z</dcterms:created>
  <dcterms:modified xsi:type="dcterms:W3CDTF">2023-05-24T20:27:09Z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