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242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14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617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30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399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60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715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00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37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96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06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EA8EE-5094-4F52-97E9-6CD9715247A4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3917D-4F8E-4FA0-B2B7-75CA0476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82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Рисование "бабочка" способом отпечатывания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97887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Воспитатель – Суслова Анастасия Васильевна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137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0109" y="166256"/>
            <a:ext cx="1173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</a:rPr>
              <a:t>В летний период на 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прогулке дети  часто наблюдают за насекомыми  ,но чаще всего за яркими, </a:t>
            </a:r>
            <a:r>
              <a:rPr lang="ru-RU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прекрасными бабочками которые порхают с цветка на цветок.</a:t>
            </a: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36" y="1177636"/>
            <a:ext cx="11166764" cy="538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65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654" y="311479"/>
            <a:ext cx="1083771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Мы с детьми решили  изготовить  необычных, сказочных бабочек. 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Приготовили гуашь, шаблоны с изображением бабочек ,кисти и водичку.</a:t>
            </a:r>
          </a:p>
          <a:p>
            <a:pPr fontAlgn="base"/>
            <a:r>
              <a:rPr lang="ru-RU" b="1" i="0" dirty="0" smtClean="0">
                <a:solidFill>
                  <a:srgbClr val="222222"/>
                </a:solidFill>
                <a:effectLst/>
                <a:latin typeface="Open Sans"/>
              </a:rPr>
              <a:t>Этапы работы:</a:t>
            </a:r>
            <a:endParaRPr lang="ru-RU" b="0" i="0" dirty="0" smtClean="0">
              <a:solidFill>
                <a:srgbClr val="222222"/>
              </a:solidFill>
              <a:effectLst/>
              <a:latin typeface="Open Sans"/>
            </a:endParaRPr>
          </a:p>
          <a:p>
            <a:pPr fontAlgn="base"/>
            <a:r>
              <a:rPr lang="ru-RU" b="0" i="0" dirty="0" smtClean="0">
                <a:solidFill>
                  <a:srgbClr val="222222"/>
                </a:solidFill>
                <a:effectLst/>
                <a:latin typeface="Open Sans"/>
              </a:rPr>
              <a:t>1. Берем лист бумаги  с изображением бабочки.</a:t>
            </a:r>
          </a:p>
          <a:p>
            <a:pPr fontAlgn="base"/>
            <a:r>
              <a:rPr lang="ru-RU" b="0" i="0" dirty="0" smtClean="0">
                <a:solidFill>
                  <a:srgbClr val="222222"/>
                </a:solidFill>
                <a:effectLst/>
                <a:latin typeface="Open Sans"/>
              </a:rPr>
              <a:t>2. </a:t>
            </a:r>
            <a:r>
              <a:rPr lang="ru-RU" dirty="0" smtClean="0">
                <a:solidFill>
                  <a:srgbClr val="222222"/>
                </a:solidFill>
                <a:latin typeface="Open Sans"/>
              </a:rPr>
              <a:t>Аккуратно вырезаем нашу бабочку, 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складываем ее пополам,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чтобы обозначить середину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b="0" i="0" dirty="0" smtClean="0"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ru-RU" b="0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pPr fontAlgn="base"/>
            <a:endParaRPr lang="ru-RU" dirty="0" smtClean="0"/>
          </a:p>
          <a:p>
            <a:pPr fontAlgn="base"/>
            <a:endParaRPr lang="ru-RU" b="1" i="0" dirty="0" smtClean="0">
              <a:solidFill>
                <a:srgbClr val="222222"/>
              </a:solidFill>
              <a:effectLst/>
              <a:latin typeface="Open Sans"/>
            </a:endParaRPr>
          </a:p>
          <a:p>
            <a:pPr fontAlgn="base"/>
            <a:endParaRPr lang="ru-RU" b="1" dirty="0">
              <a:solidFill>
                <a:srgbClr val="222222"/>
              </a:solidFill>
              <a:latin typeface="Open Sans"/>
            </a:endParaRPr>
          </a:p>
          <a:p>
            <a:pPr fontAlgn="base"/>
            <a:endParaRPr lang="ru-RU" b="1" i="0" dirty="0" smtClean="0">
              <a:solidFill>
                <a:srgbClr val="222222"/>
              </a:solidFill>
              <a:effectLst/>
              <a:latin typeface="Open Sans"/>
            </a:endParaRPr>
          </a:p>
          <a:p>
            <a:pPr fontAlgn="base"/>
            <a:endParaRPr lang="ru-RU" b="1" dirty="0">
              <a:solidFill>
                <a:srgbClr val="222222"/>
              </a:solidFill>
              <a:latin typeface="Open Sans"/>
            </a:endParaRPr>
          </a:p>
          <a:p>
            <a:pPr fontAlgn="base"/>
            <a:endParaRPr lang="ru-RU" b="1" i="0" dirty="0" smtClean="0">
              <a:solidFill>
                <a:srgbClr val="222222"/>
              </a:solidFill>
              <a:effectLst/>
              <a:latin typeface="Open Sans"/>
            </a:endParaRPr>
          </a:p>
          <a:p>
            <a:pPr fontAlgn="base"/>
            <a:endParaRPr lang="ru-RU" b="1" dirty="0">
              <a:solidFill>
                <a:srgbClr val="222222"/>
              </a:solidFill>
              <a:latin typeface="Open Sans"/>
            </a:endParaRPr>
          </a:p>
          <a:p>
            <a:pPr fontAlgn="base"/>
            <a:endParaRPr lang="ru-RU" b="1" i="0" dirty="0" smtClean="0">
              <a:solidFill>
                <a:srgbClr val="222222"/>
              </a:solidFill>
              <a:effectLst/>
              <a:latin typeface="Open Sans"/>
            </a:endParaRPr>
          </a:p>
          <a:p>
            <a:pPr fontAlgn="base"/>
            <a:endParaRPr lang="ru-RU" b="1" dirty="0" smtClean="0">
              <a:solidFill>
                <a:srgbClr val="222222"/>
              </a:solidFill>
              <a:latin typeface="Open Sans"/>
            </a:endParaRPr>
          </a:p>
          <a:p>
            <a:pPr fontAlgn="base"/>
            <a:endParaRPr lang="ru-RU" b="1" dirty="0">
              <a:solidFill>
                <a:srgbClr val="222222"/>
              </a:solidFill>
              <a:latin typeface="Open Sans"/>
            </a:endParaRPr>
          </a:p>
          <a:p>
            <a:pPr fontAlgn="base"/>
            <a:endParaRPr lang="ru-RU" b="1" dirty="0" smtClean="0">
              <a:solidFill>
                <a:srgbClr val="222222"/>
              </a:solidFill>
              <a:latin typeface="Open Sans"/>
            </a:endParaRPr>
          </a:p>
          <a:p>
            <a:pPr fontAlgn="base"/>
            <a:endParaRPr lang="ru-RU" b="1" dirty="0">
              <a:solidFill>
                <a:srgbClr val="222222"/>
              </a:solidFill>
              <a:latin typeface="Open Sans"/>
            </a:endParaRPr>
          </a:p>
          <a:p>
            <a:pPr fontAlgn="base"/>
            <a:endParaRPr lang="ru-RU" b="1" dirty="0">
              <a:solidFill>
                <a:srgbClr val="222222"/>
              </a:solidFill>
              <a:latin typeface="Open Sans"/>
            </a:endParaRPr>
          </a:p>
          <a:p>
            <a:pPr fontAlgn="base"/>
            <a:endParaRPr lang="ru-RU" b="1" i="0" dirty="0" smtClean="0">
              <a:solidFill>
                <a:srgbClr val="222222"/>
              </a:solidFill>
              <a:effectLst/>
              <a:latin typeface="Open Sans"/>
            </a:endParaRPr>
          </a:p>
          <a:p>
            <a:pPr fontAlgn="base"/>
            <a:endParaRPr lang="ru-RU" b="1" dirty="0">
              <a:solidFill>
                <a:srgbClr val="222222"/>
              </a:solidFill>
              <a:latin typeface="Open Sans"/>
            </a:endParaRPr>
          </a:p>
          <a:p>
            <a:pPr fontAlgn="base"/>
            <a:endParaRPr lang="ru-RU" b="1" i="0" dirty="0" smtClean="0">
              <a:solidFill>
                <a:srgbClr val="222222"/>
              </a:solidFill>
              <a:effectLst/>
              <a:latin typeface="Open San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9330" y="2389913"/>
            <a:ext cx="4585859" cy="36298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51091" y="2558766"/>
            <a:ext cx="4585858" cy="32921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55004" y="2496420"/>
            <a:ext cx="4585858" cy="341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200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818" y="207819"/>
            <a:ext cx="116239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3.На одну половину крыла бабочки нанести цветные пятна краски разного цвета.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Вообще, узоры на крыльях бабочек считаются одним из чудес природы — так они интересны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необычны. Поэтому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можно смело фантазировать и придумывать узоры для наших бабочек. 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4.Крылья бабочки складываем пополам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получения отпечатка, затем разворачиваем.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3446" y="2234955"/>
            <a:ext cx="4854198" cy="37545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17392" y="2318082"/>
            <a:ext cx="4854198" cy="35883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36916" y="2244479"/>
            <a:ext cx="4854199" cy="373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490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890" y="1537853"/>
            <a:ext cx="7218219" cy="48352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8655" y="235528"/>
            <a:ext cx="11471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Бабочки получились яркие​, красивые, волшебные. Дети очень радовались своему творчеству. Нашу группу наполнил радостный. звонкий смех. Каждый считал свою бабочку самой красивой и волшебной.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3206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105</Words>
  <Application>Microsoft Office PowerPoint</Application>
  <PresentationFormat>Широкоэкранный</PresentationFormat>
  <Paragraphs>45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Open Sans</vt:lpstr>
      <vt:lpstr>Тема Office</vt:lpstr>
      <vt:lpstr>Рисование "бабочка" способом отпечатывания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класс. Кляксография «Бабочка»</dc:title>
  <dc:creator>SomeBody</dc:creator>
  <cp:lastModifiedBy>SomeBody</cp:lastModifiedBy>
  <cp:revision>10</cp:revision>
  <dcterms:created xsi:type="dcterms:W3CDTF">2022-05-25T18:12:59Z</dcterms:created>
  <dcterms:modified xsi:type="dcterms:W3CDTF">2023-05-24T22:06:13Z</dcterms:modified>
</cp:coreProperties>
</file>