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Lst>
  <p:sldSz cx="12192000" cy="68580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E89767F1-2877-4A9B-B26E-C019BC52900C}" type="slidenum">
              <a:t>&lt;#&gt;</a:t>
            </a:fld>
          </a:p>
        </p:txBody>
      </p:sp>
      <p:sp>
        <p:nvSpPr>
          <p:cNvPr id="4" name="PlaceHolder 3"/>
          <p:cNvSpPr>
            <a:spLocks noGrp="1"/>
          </p:cNvSpPr>
          <p:nvPr>
            <p:ph type="dt" idx="1"/>
          </p:nvPr>
        </p:nvSpPr>
        <p:spPr/>
        <p:txBody>
          <a:bodyPr/>
          <a:p>
            <a:r>
              <a:rPr lang="ru-RU"/>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31" name="PlaceHolder 2"/>
          <p:cNvSpPr>
            <a:spLocks noGrp="1"/>
          </p:cNvSpPr>
          <p:nvPr>
            <p:ph/>
          </p:nvPr>
        </p:nvSpPr>
        <p:spPr>
          <a:xfrm>
            <a:off x="1451520" y="2015640"/>
            <a:ext cx="960300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32" name="PlaceHolder 3"/>
          <p:cNvSpPr>
            <a:spLocks noGrp="1"/>
          </p:cNvSpPr>
          <p:nvPr>
            <p:ph/>
          </p:nvPr>
        </p:nvSpPr>
        <p:spPr>
          <a:xfrm>
            <a:off x="1451520" y="3817800"/>
            <a:ext cx="960300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7145FAA5-AAE4-4B44-8CB3-C49E3EED79CF}" type="slidenum">
              <a:t>&lt;#&gt;</a:t>
            </a:fld>
          </a:p>
        </p:txBody>
      </p:sp>
      <p:sp>
        <p:nvSpPr>
          <p:cNvPr id="7" name="PlaceHolder 6"/>
          <p:cNvSpPr>
            <a:spLocks noGrp="1"/>
          </p:cNvSpPr>
          <p:nvPr>
            <p:ph type="dt" idx="1"/>
          </p:nvPr>
        </p:nvSpPr>
        <p:spPr/>
        <p:txBody>
          <a:bodyPr/>
          <a:p>
            <a:r>
              <a:rPr lang="ru-RU"/>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34" name="PlaceHolder 2"/>
          <p:cNvSpPr>
            <a:spLocks noGrp="1"/>
          </p:cNvSpPr>
          <p:nvPr>
            <p:ph/>
          </p:nvPr>
        </p:nvSpPr>
        <p:spPr>
          <a:xfrm>
            <a:off x="1451520" y="201564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35" name="PlaceHolder 3"/>
          <p:cNvSpPr>
            <a:spLocks noGrp="1"/>
          </p:cNvSpPr>
          <p:nvPr>
            <p:ph/>
          </p:nvPr>
        </p:nvSpPr>
        <p:spPr>
          <a:xfrm>
            <a:off x="6372360" y="201564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36" name="PlaceHolder 4"/>
          <p:cNvSpPr>
            <a:spLocks noGrp="1"/>
          </p:cNvSpPr>
          <p:nvPr>
            <p:ph/>
          </p:nvPr>
        </p:nvSpPr>
        <p:spPr>
          <a:xfrm>
            <a:off x="1451520" y="381780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37" name="PlaceHolder 5"/>
          <p:cNvSpPr>
            <a:spLocks noGrp="1"/>
          </p:cNvSpPr>
          <p:nvPr>
            <p:ph/>
          </p:nvPr>
        </p:nvSpPr>
        <p:spPr>
          <a:xfrm>
            <a:off x="6372360" y="381780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12E66E9E-31C7-4D4B-8B88-3A2629CFB3DE}" type="slidenum">
              <a:t>&lt;#&gt;</a:t>
            </a:fld>
          </a:p>
        </p:txBody>
      </p:sp>
      <p:sp>
        <p:nvSpPr>
          <p:cNvPr id="9" name="PlaceHolder 8"/>
          <p:cNvSpPr>
            <a:spLocks noGrp="1"/>
          </p:cNvSpPr>
          <p:nvPr>
            <p:ph type="dt" idx="1"/>
          </p:nvPr>
        </p:nvSpPr>
        <p:spPr/>
        <p:txBody>
          <a:bodyPr/>
          <a:p>
            <a:r>
              <a:rPr lang="ru-RU"/>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39" name="PlaceHolder 2"/>
          <p:cNvSpPr>
            <a:spLocks noGrp="1"/>
          </p:cNvSpPr>
          <p:nvPr>
            <p:ph/>
          </p:nvPr>
        </p:nvSpPr>
        <p:spPr>
          <a:xfrm>
            <a:off x="1451520" y="2015640"/>
            <a:ext cx="309204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40" name="PlaceHolder 3"/>
          <p:cNvSpPr>
            <a:spLocks noGrp="1"/>
          </p:cNvSpPr>
          <p:nvPr>
            <p:ph/>
          </p:nvPr>
        </p:nvSpPr>
        <p:spPr>
          <a:xfrm>
            <a:off x="4698720" y="2015640"/>
            <a:ext cx="309204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41" name="PlaceHolder 4"/>
          <p:cNvSpPr>
            <a:spLocks noGrp="1"/>
          </p:cNvSpPr>
          <p:nvPr>
            <p:ph/>
          </p:nvPr>
        </p:nvSpPr>
        <p:spPr>
          <a:xfrm>
            <a:off x="7945560" y="2015640"/>
            <a:ext cx="309204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42" name="PlaceHolder 5"/>
          <p:cNvSpPr>
            <a:spLocks noGrp="1"/>
          </p:cNvSpPr>
          <p:nvPr>
            <p:ph/>
          </p:nvPr>
        </p:nvSpPr>
        <p:spPr>
          <a:xfrm>
            <a:off x="1451520" y="3817800"/>
            <a:ext cx="309204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43" name="PlaceHolder 6"/>
          <p:cNvSpPr>
            <a:spLocks noGrp="1"/>
          </p:cNvSpPr>
          <p:nvPr>
            <p:ph/>
          </p:nvPr>
        </p:nvSpPr>
        <p:spPr>
          <a:xfrm>
            <a:off x="4698720" y="3817800"/>
            <a:ext cx="309204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44" name="PlaceHolder 7"/>
          <p:cNvSpPr>
            <a:spLocks noGrp="1"/>
          </p:cNvSpPr>
          <p:nvPr>
            <p:ph/>
          </p:nvPr>
        </p:nvSpPr>
        <p:spPr>
          <a:xfrm>
            <a:off x="7945560" y="3817800"/>
            <a:ext cx="309204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1918EEC2-44B2-4054-A87C-5633C6A78A93}" type="slidenum">
              <a:t>&lt;#&gt;</a:t>
            </a:fld>
          </a:p>
        </p:txBody>
      </p:sp>
      <p:sp>
        <p:nvSpPr>
          <p:cNvPr id="11" name="PlaceHolder 10"/>
          <p:cNvSpPr>
            <a:spLocks noGrp="1"/>
          </p:cNvSpPr>
          <p:nvPr>
            <p:ph type="dt" idx="1"/>
          </p:nvPr>
        </p:nvSpPr>
        <p:spPr/>
        <p:txBody>
          <a:bodyPr/>
          <a:p>
            <a:r>
              <a:rPr lang="ru-RU"/>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sldNum" idx="6"/>
          </p:nvPr>
        </p:nvSpPr>
        <p:spPr/>
        <p:txBody>
          <a:bodyPr/>
          <a:p>
            <a:fld id="{E5CDDC83-B584-4991-A820-3AC08BA17669}" type="slidenum">
              <a:t>&lt;#&gt;</a:t>
            </a:fld>
          </a:p>
        </p:txBody>
      </p:sp>
      <p:sp>
        <p:nvSpPr>
          <p:cNvPr id="4" name="PlaceHolder 3"/>
          <p:cNvSpPr>
            <a:spLocks noGrp="1"/>
          </p:cNvSpPr>
          <p:nvPr>
            <p:ph type="dt" idx="4"/>
          </p:nvPr>
        </p:nvSpPr>
        <p:spPr/>
        <p:txBody>
          <a:bodyPr/>
          <a:p>
            <a:r>
              <a:rPr lang="ru-RU"/>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4"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55" name="PlaceHolder 2"/>
          <p:cNvSpPr>
            <a:spLocks noGrp="1"/>
          </p:cNvSpPr>
          <p:nvPr>
            <p:ph type="subTitle"/>
          </p:nvPr>
        </p:nvSpPr>
        <p:spPr>
          <a:xfrm>
            <a:off x="1451520" y="2015640"/>
            <a:ext cx="9603000" cy="3450240"/>
          </a:xfrm>
          <a:prstGeom prst="rect">
            <a:avLst/>
          </a:prstGeom>
          <a:noFill/>
          <a:ln w="0">
            <a:noFill/>
          </a:ln>
        </p:spPr>
        <p:txBody>
          <a:bodyPr lIns="0" rIns="0" tIns="0" bIns="0" anchor="ctr">
            <a:noAutofit/>
          </a:bodyPr>
          <a:p>
            <a:pPr indent="0" algn="ctr">
              <a:buNone/>
            </a:pPr>
            <a:endParaRPr b="0" lang="ru-RU" sz="3200" spc="-1" strike="noStrike">
              <a:solidFill>
                <a:srgbClr val="000000"/>
              </a:solidFill>
              <a:latin typeface="Arial"/>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5392A87B-76B5-43B2-B239-73359209F933}" type="slidenum">
              <a:t>&lt;#&gt;</a:t>
            </a:fld>
          </a:p>
        </p:txBody>
      </p:sp>
      <p:sp>
        <p:nvSpPr>
          <p:cNvPr id="6" name="PlaceHolder 5"/>
          <p:cNvSpPr>
            <a:spLocks noGrp="1"/>
          </p:cNvSpPr>
          <p:nvPr>
            <p:ph type="dt" idx="4"/>
          </p:nvPr>
        </p:nvSpPr>
        <p:spPr/>
        <p:txBody>
          <a:bodyPr/>
          <a:p>
            <a:r>
              <a:rPr lang="ru-RU"/>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57" name="PlaceHolder 2"/>
          <p:cNvSpPr>
            <a:spLocks noGrp="1"/>
          </p:cNvSpPr>
          <p:nvPr>
            <p:ph/>
          </p:nvPr>
        </p:nvSpPr>
        <p:spPr>
          <a:xfrm>
            <a:off x="1451520" y="2015640"/>
            <a:ext cx="9603000" cy="345024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263B8EAC-4923-47D1-ABB0-B82B5FA95A89}" type="slidenum">
              <a:t>&lt;#&gt;</a:t>
            </a:fld>
          </a:p>
        </p:txBody>
      </p:sp>
      <p:sp>
        <p:nvSpPr>
          <p:cNvPr id="6" name="PlaceHolder 5"/>
          <p:cNvSpPr>
            <a:spLocks noGrp="1"/>
          </p:cNvSpPr>
          <p:nvPr>
            <p:ph type="dt" idx="4"/>
          </p:nvPr>
        </p:nvSpPr>
        <p:spPr/>
        <p:txBody>
          <a:bodyPr/>
          <a:p>
            <a:r>
              <a:rPr lang="ru-RU"/>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59" name="PlaceHolder 2"/>
          <p:cNvSpPr>
            <a:spLocks noGrp="1"/>
          </p:cNvSpPr>
          <p:nvPr>
            <p:ph/>
          </p:nvPr>
        </p:nvSpPr>
        <p:spPr>
          <a:xfrm>
            <a:off x="1451520" y="2015640"/>
            <a:ext cx="4686120" cy="345024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60" name="PlaceHolder 3"/>
          <p:cNvSpPr>
            <a:spLocks noGrp="1"/>
          </p:cNvSpPr>
          <p:nvPr>
            <p:ph/>
          </p:nvPr>
        </p:nvSpPr>
        <p:spPr>
          <a:xfrm>
            <a:off x="6372360" y="2015640"/>
            <a:ext cx="4686120" cy="345024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sldNum" idx="6"/>
          </p:nvPr>
        </p:nvSpPr>
        <p:spPr/>
        <p:txBody>
          <a:bodyPr/>
          <a:p>
            <a:fld id="{441714AF-D46B-4FCF-BFC6-6B67BB84F59C}" type="slidenum">
              <a:t>&lt;#&gt;</a:t>
            </a:fld>
          </a:p>
        </p:txBody>
      </p:sp>
      <p:sp>
        <p:nvSpPr>
          <p:cNvPr id="7" name="PlaceHolder 6"/>
          <p:cNvSpPr>
            <a:spLocks noGrp="1"/>
          </p:cNvSpPr>
          <p:nvPr>
            <p:ph type="dt" idx="4"/>
          </p:nvPr>
        </p:nvSpPr>
        <p:spPr/>
        <p:txBody>
          <a:bodyPr/>
          <a:p>
            <a:r>
              <a:rPr lang="ru-RU"/>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1"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E852C61B-3ED2-4170-9527-4162489B0252}" type="slidenum">
              <a:t>&lt;#&gt;</a:t>
            </a:fld>
          </a:p>
        </p:txBody>
      </p:sp>
      <p:sp>
        <p:nvSpPr>
          <p:cNvPr id="5" name="PlaceHolder 4"/>
          <p:cNvSpPr>
            <a:spLocks noGrp="1"/>
          </p:cNvSpPr>
          <p:nvPr>
            <p:ph type="dt" idx="4"/>
          </p:nvPr>
        </p:nvSpPr>
        <p:spPr/>
        <p:txBody>
          <a:bodyPr/>
          <a:p>
            <a:r>
              <a:rPr lang="ru-RU"/>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2" name="PlaceHolder 1"/>
          <p:cNvSpPr>
            <a:spLocks noGrp="1"/>
          </p:cNvSpPr>
          <p:nvPr>
            <p:ph type="subTitle"/>
          </p:nvPr>
        </p:nvSpPr>
        <p:spPr>
          <a:xfrm>
            <a:off x="1451520" y="804600"/>
            <a:ext cx="9603000" cy="4863960"/>
          </a:xfrm>
          <a:prstGeom prst="rect">
            <a:avLst/>
          </a:prstGeom>
          <a:noFill/>
          <a:ln w="0">
            <a:noFill/>
          </a:ln>
        </p:spPr>
        <p:txBody>
          <a:bodyPr lIns="0" rIns="0" tIns="0" bIns="0" anchor="ctr">
            <a:noAutofit/>
          </a:bodyPr>
          <a:p>
            <a:pPr algn="ctr"/>
            <a:endParaRPr b="0" lang="ru-RU" sz="3200" spc="-1" strike="noStrike">
              <a:solidFill>
                <a:srgbClr val="000000"/>
              </a:solidFill>
              <a:latin typeface="Arial"/>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BF9CD45C-1175-453C-8001-EBA549212713}" type="slidenum">
              <a:t>&lt;#&gt;</a:t>
            </a:fld>
          </a:p>
        </p:txBody>
      </p:sp>
      <p:sp>
        <p:nvSpPr>
          <p:cNvPr id="5" name="PlaceHolder 4"/>
          <p:cNvSpPr>
            <a:spLocks noGrp="1"/>
          </p:cNvSpPr>
          <p:nvPr>
            <p:ph type="dt" idx="4"/>
          </p:nvPr>
        </p:nvSpPr>
        <p:spPr/>
        <p:txBody>
          <a:bodyPr/>
          <a:p>
            <a:r>
              <a:rPr lang="ru-RU"/>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64" name="PlaceHolder 2"/>
          <p:cNvSpPr>
            <a:spLocks noGrp="1"/>
          </p:cNvSpPr>
          <p:nvPr>
            <p:ph/>
          </p:nvPr>
        </p:nvSpPr>
        <p:spPr>
          <a:xfrm>
            <a:off x="1451520" y="201564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65" name="PlaceHolder 3"/>
          <p:cNvSpPr>
            <a:spLocks noGrp="1"/>
          </p:cNvSpPr>
          <p:nvPr>
            <p:ph/>
          </p:nvPr>
        </p:nvSpPr>
        <p:spPr>
          <a:xfrm>
            <a:off x="6372360" y="2015640"/>
            <a:ext cx="4686120" cy="345024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66" name="PlaceHolder 4"/>
          <p:cNvSpPr>
            <a:spLocks noGrp="1"/>
          </p:cNvSpPr>
          <p:nvPr>
            <p:ph/>
          </p:nvPr>
        </p:nvSpPr>
        <p:spPr>
          <a:xfrm>
            <a:off x="1451520" y="381780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037136E3-20D5-49F0-B060-FE6F11AE6AF5}" type="slidenum">
              <a:t>&lt;#&gt;</a:t>
            </a:fld>
          </a:p>
        </p:txBody>
      </p:sp>
      <p:sp>
        <p:nvSpPr>
          <p:cNvPr id="8" name="PlaceHolder 7"/>
          <p:cNvSpPr>
            <a:spLocks noGrp="1"/>
          </p:cNvSpPr>
          <p:nvPr>
            <p:ph type="dt" idx="4"/>
          </p:nvPr>
        </p:nvSpPr>
        <p:spPr/>
        <p:txBody>
          <a:bodyPr/>
          <a:p>
            <a:r>
              <a:rPr lang="ru-RU"/>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10" name="PlaceHolder 2"/>
          <p:cNvSpPr>
            <a:spLocks noGrp="1"/>
          </p:cNvSpPr>
          <p:nvPr>
            <p:ph type="subTitle"/>
          </p:nvPr>
        </p:nvSpPr>
        <p:spPr>
          <a:xfrm>
            <a:off x="1451520" y="2015640"/>
            <a:ext cx="9603000" cy="3450240"/>
          </a:xfrm>
          <a:prstGeom prst="rect">
            <a:avLst/>
          </a:prstGeom>
          <a:noFill/>
          <a:ln w="0">
            <a:noFill/>
          </a:ln>
        </p:spPr>
        <p:txBody>
          <a:bodyPr lIns="0" rIns="0" tIns="0" bIns="0" anchor="ctr">
            <a:noAutofit/>
          </a:bodyPr>
          <a:p>
            <a:pPr indent="0" algn="ctr">
              <a:buNone/>
            </a:pPr>
            <a:endParaRPr b="0" lang="ru-RU" sz="32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B9D01991-702E-4D1A-BF9D-3D017942BA53}" type="slidenum">
              <a:t>&lt;#&gt;</a:t>
            </a:fld>
          </a:p>
        </p:txBody>
      </p:sp>
      <p:sp>
        <p:nvSpPr>
          <p:cNvPr id="6" name="PlaceHolder 5"/>
          <p:cNvSpPr>
            <a:spLocks noGrp="1"/>
          </p:cNvSpPr>
          <p:nvPr>
            <p:ph type="dt" idx="1"/>
          </p:nvPr>
        </p:nvSpPr>
        <p:spPr/>
        <p:txBody>
          <a:bodyPr/>
          <a:p>
            <a:r>
              <a:rPr lang="ru-RU"/>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68" name="PlaceHolder 2"/>
          <p:cNvSpPr>
            <a:spLocks noGrp="1"/>
          </p:cNvSpPr>
          <p:nvPr>
            <p:ph/>
          </p:nvPr>
        </p:nvSpPr>
        <p:spPr>
          <a:xfrm>
            <a:off x="1451520" y="2015640"/>
            <a:ext cx="4686120" cy="345024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69" name="PlaceHolder 3"/>
          <p:cNvSpPr>
            <a:spLocks noGrp="1"/>
          </p:cNvSpPr>
          <p:nvPr>
            <p:ph/>
          </p:nvPr>
        </p:nvSpPr>
        <p:spPr>
          <a:xfrm>
            <a:off x="6372360" y="201564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70" name="PlaceHolder 4"/>
          <p:cNvSpPr>
            <a:spLocks noGrp="1"/>
          </p:cNvSpPr>
          <p:nvPr>
            <p:ph/>
          </p:nvPr>
        </p:nvSpPr>
        <p:spPr>
          <a:xfrm>
            <a:off x="6372360" y="381780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589DE22E-8E32-4946-9230-0B4A0AB555F4}" type="slidenum">
              <a:t>&lt;#&gt;</a:t>
            </a:fld>
          </a:p>
        </p:txBody>
      </p:sp>
      <p:sp>
        <p:nvSpPr>
          <p:cNvPr id="8" name="PlaceHolder 7"/>
          <p:cNvSpPr>
            <a:spLocks noGrp="1"/>
          </p:cNvSpPr>
          <p:nvPr>
            <p:ph type="dt" idx="4"/>
          </p:nvPr>
        </p:nvSpPr>
        <p:spPr/>
        <p:txBody>
          <a:bodyPr/>
          <a:p>
            <a:r>
              <a:rPr lang="ru-RU"/>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72" name="PlaceHolder 2"/>
          <p:cNvSpPr>
            <a:spLocks noGrp="1"/>
          </p:cNvSpPr>
          <p:nvPr>
            <p:ph/>
          </p:nvPr>
        </p:nvSpPr>
        <p:spPr>
          <a:xfrm>
            <a:off x="1451520" y="201564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73" name="PlaceHolder 3"/>
          <p:cNvSpPr>
            <a:spLocks noGrp="1"/>
          </p:cNvSpPr>
          <p:nvPr>
            <p:ph/>
          </p:nvPr>
        </p:nvSpPr>
        <p:spPr>
          <a:xfrm>
            <a:off x="6372360" y="201564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74" name="PlaceHolder 4"/>
          <p:cNvSpPr>
            <a:spLocks noGrp="1"/>
          </p:cNvSpPr>
          <p:nvPr>
            <p:ph/>
          </p:nvPr>
        </p:nvSpPr>
        <p:spPr>
          <a:xfrm>
            <a:off x="1451520" y="3817800"/>
            <a:ext cx="960300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9ADDDA83-CF5F-45C6-B1F9-FF890E57E247}" type="slidenum">
              <a:t>&lt;#&gt;</a:t>
            </a:fld>
          </a:p>
        </p:txBody>
      </p:sp>
      <p:sp>
        <p:nvSpPr>
          <p:cNvPr id="8" name="PlaceHolder 7"/>
          <p:cNvSpPr>
            <a:spLocks noGrp="1"/>
          </p:cNvSpPr>
          <p:nvPr>
            <p:ph type="dt" idx="4"/>
          </p:nvPr>
        </p:nvSpPr>
        <p:spPr/>
        <p:txBody>
          <a:bodyPr/>
          <a:p>
            <a:r>
              <a:rPr lang="ru-RU"/>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76" name="PlaceHolder 2"/>
          <p:cNvSpPr>
            <a:spLocks noGrp="1"/>
          </p:cNvSpPr>
          <p:nvPr>
            <p:ph/>
          </p:nvPr>
        </p:nvSpPr>
        <p:spPr>
          <a:xfrm>
            <a:off x="1451520" y="2015640"/>
            <a:ext cx="960300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77" name="PlaceHolder 3"/>
          <p:cNvSpPr>
            <a:spLocks noGrp="1"/>
          </p:cNvSpPr>
          <p:nvPr>
            <p:ph/>
          </p:nvPr>
        </p:nvSpPr>
        <p:spPr>
          <a:xfrm>
            <a:off x="1451520" y="3817800"/>
            <a:ext cx="960300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sldNum" idx="6"/>
          </p:nvPr>
        </p:nvSpPr>
        <p:spPr/>
        <p:txBody>
          <a:bodyPr/>
          <a:p>
            <a:fld id="{DB483BA2-698E-4102-9DB6-B5AE0623F0A5}" type="slidenum">
              <a:t>&lt;#&gt;</a:t>
            </a:fld>
          </a:p>
        </p:txBody>
      </p:sp>
      <p:sp>
        <p:nvSpPr>
          <p:cNvPr id="7" name="PlaceHolder 6"/>
          <p:cNvSpPr>
            <a:spLocks noGrp="1"/>
          </p:cNvSpPr>
          <p:nvPr>
            <p:ph type="dt" idx="4"/>
          </p:nvPr>
        </p:nvSpPr>
        <p:spPr/>
        <p:txBody>
          <a:bodyPr/>
          <a:p>
            <a:r>
              <a:rPr lang="ru-RU"/>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79" name="PlaceHolder 2"/>
          <p:cNvSpPr>
            <a:spLocks noGrp="1"/>
          </p:cNvSpPr>
          <p:nvPr>
            <p:ph/>
          </p:nvPr>
        </p:nvSpPr>
        <p:spPr>
          <a:xfrm>
            <a:off x="1451520" y="201564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80" name="PlaceHolder 3"/>
          <p:cNvSpPr>
            <a:spLocks noGrp="1"/>
          </p:cNvSpPr>
          <p:nvPr>
            <p:ph/>
          </p:nvPr>
        </p:nvSpPr>
        <p:spPr>
          <a:xfrm>
            <a:off x="6372360" y="201564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81" name="PlaceHolder 4"/>
          <p:cNvSpPr>
            <a:spLocks noGrp="1"/>
          </p:cNvSpPr>
          <p:nvPr>
            <p:ph/>
          </p:nvPr>
        </p:nvSpPr>
        <p:spPr>
          <a:xfrm>
            <a:off x="1451520" y="381780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82" name="PlaceHolder 5"/>
          <p:cNvSpPr>
            <a:spLocks noGrp="1"/>
          </p:cNvSpPr>
          <p:nvPr>
            <p:ph/>
          </p:nvPr>
        </p:nvSpPr>
        <p:spPr>
          <a:xfrm>
            <a:off x="6372360" y="381780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7" name="PlaceHolder 6"/>
          <p:cNvSpPr>
            <a:spLocks noGrp="1"/>
          </p:cNvSpPr>
          <p:nvPr>
            <p:ph type="ftr" idx="5"/>
          </p:nvPr>
        </p:nvSpPr>
        <p:spPr/>
        <p:txBody>
          <a:bodyPr/>
          <a:p>
            <a:r>
              <a:t>Footer</a:t>
            </a:r>
          </a:p>
        </p:txBody>
      </p:sp>
      <p:sp>
        <p:nvSpPr>
          <p:cNvPr id="8" name="PlaceHolder 7"/>
          <p:cNvSpPr>
            <a:spLocks noGrp="1"/>
          </p:cNvSpPr>
          <p:nvPr>
            <p:ph type="sldNum" idx="6"/>
          </p:nvPr>
        </p:nvSpPr>
        <p:spPr/>
        <p:txBody>
          <a:bodyPr/>
          <a:p>
            <a:fld id="{5AB206FA-7B99-4E07-ABCE-518A7BE9AB26}" type="slidenum">
              <a:t>&lt;#&gt;</a:t>
            </a:fld>
          </a:p>
        </p:txBody>
      </p:sp>
      <p:sp>
        <p:nvSpPr>
          <p:cNvPr id="9" name="PlaceHolder 8"/>
          <p:cNvSpPr>
            <a:spLocks noGrp="1"/>
          </p:cNvSpPr>
          <p:nvPr>
            <p:ph type="dt" idx="4"/>
          </p:nvPr>
        </p:nvSpPr>
        <p:spPr/>
        <p:txBody>
          <a:bodyPr/>
          <a:p>
            <a:r>
              <a:rPr lang="ru-RU"/>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84" name="PlaceHolder 2"/>
          <p:cNvSpPr>
            <a:spLocks noGrp="1"/>
          </p:cNvSpPr>
          <p:nvPr>
            <p:ph/>
          </p:nvPr>
        </p:nvSpPr>
        <p:spPr>
          <a:xfrm>
            <a:off x="1451520" y="2015640"/>
            <a:ext cx="309204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85" name="PlaceHolder 3"/>
          <p:cNvSpPr>
            <a:spLocks noGrp="1"/>
          </p:cNvSpPr>
          <p:nvPr>
            <p:ph/>
          </p:nvPr>
        </p:nvSpPr>
        <p:spPr>
          <a:xfrm>
            <a:off x="4698720" y="2015640"/>
            <a:ext cx="309204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86" name="PlaceHolder 4"/>
          <p:cNvSpPr>
            <a:spLocks noGrp="1"/>
          </p:cNvSpPr>
          <p:nvPr>
            <p:ph/>
          </p:nvPr>
        </p:nvSpPr>
        <p:spPr>
          <a:xfrm>
            <a:off x="7945560" y="2015640"/>
            <a:ext cx="309204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87" name="PlaceHolder 5"/>
          <p:cNvSpPr>
            <a:spLocks noGrp="1"/>
          </p:cNvSpPr>
          <p:nvPr>
            <p:ph/>
          </p:nvPr>
        </p:nvSpPr>
        <p:spPr>
          <a:xfrm>
            <a:off x="1451520" y="3817800"/>
            <a:ext cx="309204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88" name="PlaceHolder 6"/>
          <p:cNvSpPr>
            <a:spLocks noGrp="1"/>
          </p:cNvSpPr>
          <p:nvPr>
            <p:ph/>
          </p:nvPr>
        </p:nvSpPr>
        <p:spPr>
          <a:xfrm>
            <a:off x="4698720" y="3817800"/>
            <a:ext cx="309204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89" name="PlaceHolder 7"/>
          <p:cNvSpPr>
            <a:spLocks noGrp="1"/>
          </p:cNvSpPr>
          <p:nvPr>
            <p:ph/>
          </p:nvPr>
        </p:nvSpPr>
        <p:spPr>
          <a:xfrm>
            <a:off x="7945560" y="3817800"/>
            <a:ext cx="309204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9" name="PlaceHolder 8"/>
          <p:cNvSpPr>
            <a:spLocks noGrp="1"/>
          </p:cNvSpPr>
          <p:nvPr>
            <p:ph type="ftr" idx="5"/>
          </p:nvPr>
        </p:nvSpPr>
        <p:spPr/>
        <p:txBody>
          <a:bodyPr/>
          <a:p>
            <a:r>
              <a:t>Footer</a:t>
            </a:r>
          </a:p>
        </p:txBody>
      </p:sp>
      <p:sp>
        <p:nvSpPr>
          <p:cNvPr id="10" name="PlaceHolder 9"/>
          <p:cNvSpPr>
            <a:spLocks noGrp="1"/>
          </p:cNvSpPr>
          <p:nvPr>
            <p:ph type="sldNum" idx="6"/>
          </p:nvPr>
        </p:nvSpPr>
        <p:spPr/>
        <p:txBody>
          <a:bodyPr/>
          <a:p>
            <a:fld id="{B9A32C3C-1B9D-4E46-9669-23A01E5F7711}" type="slidenum">
              <a:t>&lt;#&gt;</a:t>
            </a:fld>
          </a:p>
        </p:txBody>
      </p:sp>
      <p:sp>
        <p:nvSpPr>
          <p:cNvPr id="11" name="PlaceHolder 10"/>
          <p:cNvSpPr>
            <a:spLocks noGrp="1"/>
          </p:cNvSpPr>
          <p:nvPr>
            <p:ph type="dt" idx="4"/>
          </p:nvPr>
        </p:nvSpPr>
        <p:spPr/>
        <p:txBody>
          <a:bodyPr/>
          <a:p>
            <a:r>
              <a:rPr lang="ru-RU"/>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12" name="PlaceHolder 2"/>
          <p:cNvSpPr>
            <a:spLocks noGrp="1"/>
          </p:cNvSpPr>
          <p:nvPr>
            <p:ph/>
          </p:nvPr>
        </p:nvSpPr>
        <p:spPr>
          <a:xfrm>
            <a:off x="1451520" y="2015640"/>
            <a:ext cx="9603000" cy="345024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DDCBBBE8-5341-4A94-ACD8-D08E43AACB61}" type="slidenum">
              <a:t>&lt;#&gt;</a:t>
            </a:fld>
          </a:p>
        </p:txBody>
      </p:sp>
      <p:sp>
        <p:nvSpPr>
          <p:cNvPr id="6" name="PlaceHolder 5"/>
          <p:cNvSpPr>
            <a:spLocks noGrp="1"/>
          </p:cNvSpPr>
          <p:nvPr>
            <p:ph type="dt" idx="1"/>
          </p:nvPr>
        </p:nvSpPr>
        <p:spPr/>
        <p:txBody>
          <a:bodyPr/>
          <a:p>
            <a:r>
              <a:rPr lang="ru-RU"/>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14" name="PlaceHolder 2"/>
          <p:cNvSpPr>
            <a:spLocks noGrp="1"/>
          </p:cNvSpPr>
          <p:nvPr>
            <p:ph/>
          </p:nvPr>
        </p:nvSpPr>
        <p:spPr>
          <a:xfrm>
            <a:off x="1451520" y="2015640"/>
            <a:ext cx="4686120" cy="345024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15" name="PlaceHolder 3"/>
          <p:cNvSpPr>
            <a:spLocks noGrp="1"/>
          </p:cNvSpPr>
          <p:nvPr>
            <p:ph/>
          </p:nvPr>
        </p:nvSpPr>
        <p:spPr>
          <a:xfrm>
            <a:off x="6372360" y="2015640"/>
            <a:ext cx="4686120" cy="345024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2E3A1909-B568-4367-8A17-AE29EF3DA8B1}" type="slidenum">
              <a:t>&lt;#&gt;</a:t>
            </a:fld>
          </a:p>
        </p:txBody>
      </p:sp>
      <p:sp>
        <p:nvSpPr>
          <p:cNvPr id="7" name="PlaceHolder 6"/>
          <p:cNvSpPr>
            <a:spLocks noGrp="1"/>
          </p:cNvSpPr>
          <p:nvPr>
            <p:ph type="dt" idx="1"/>
          </p:nvPr>
        </p:nvSpPr>
        <p:spPr/>
        <p:txBody>
          <a:bodyPr/>
          <a:p>
            <a:r>
              <a:rPr lang="ru-RU"/>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6"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7EA478DE-9C1B-4597-80A9-921955D687A0}" type="slidenum">
              <a:t>&lt;#&gt;</a:t>
            </a:fld>
          </a:p>
        </p:txBody>
      </p:sp>
      <p:sp>
        <p:nvSpPr>
          <p:cNvPr id="5" name="PlaceHolder 4"/>
          <p:cNvSpPr>
            <a:spLocks noGrp="1"/>
          </p:cNvSpPr>
          <p:nvPr>
            <p:ph type="dt" idx="1"/>
          </p:nvPr>
        </p:nvSpPr>
        <p:spPr/>
        <p:txBody>
          <a:bodyPr/>
          <a:p>
            <a:r>
              <a:rPr lang="ru-RU"/>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7" name="PlaceHolder 1"/>
          <p:cNvSpPr>
            <a:spLocks noGrp="1"/>
          </p:cNvSpPr>
          <p:nvPr>
            <p:ph type="subTitle"/>
          </p:nvPr>
        </p:nvSpPr>
        <p:spPr>
          <a:xfrm>
            <a:off x="1451520" y="804600"/>
            <a:ext cx="9603000" cy="4863960"/>
          </a:xfrm>
          <a:prstGeom prst="rect">
            <a:avLst/>
          </a:prstGeom>
          <a:noFill/>
          <a:ln w="0">
            <a:noFill/>
          </a:ln>
        </p:spPr>
        <p:txBody>
          <a:bodyPr lIns="0" rIns="0" tIns="0" bIns="0" anchor="ctr">
            <a:noAutofit/>
          </a:bodyPr>
          <a:p>
            <a:pPr algn="ctr"/>
            <a:endParaRPr b="0" lang="ru-RU" sz="3200" spc="-1" strike="noStrike">
              <a:solidFill>
                <a:srgbClr val="000000"/>
              </a:solidFill>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E0EF02DA-B8A1-44C6-BA08-2EFA8F01C3BD}" type="slidenum">
              <a:t>&lt;#&gt;</a:t>
            </a:fld>
          </a:p>
        </p:txBody>
      </p:sp>
      <p:sp>
        <p:nvSpPr>
          <p:cNvPr id="5" name="PlaceHolder 4"/>
          <p:cNvSpPr>
            <a:spLocks noGrp="1"/>
          </p:cNvSpPr>
          <p:nvPr>
            <p:ph type="dt" idx="1"/>
          </p:nvPr>
        </p:nvSpPr>
        <p:spPr/>
        <p:txBody>
          <a:bodyPr/>
          <a:p>
            <a:r>
              <a:rPr lang="ru-RU"/>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19" name="PlaceHolder 2"/>
          <p:cNvSpPr>
            <a:spLocks noGrp="1"/>
          </p:cNvSpPr>
          <p:nvPr>
            <p:ph/>
          </p:nvPr>
        </p:nvSpPr>
        <p:spPr>
          <a:xfrm>
            <a:off x="1451520" y="201564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20" name="PlaceHolder 3"/>
          <p:cNvSpPr>
            <a:spLocks noGrp="1"/>
          </p:cNvSpPr>
          <p:nvPr>
            <p:ph/>
          </p:nvPr>
        </p:nvSpPr>
        <p:spPr>
          <a:xfrm>
            <a:off x="6372360" y="2015640"/>
            <a:ext cx="4686120" cy="345024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21" name="PlaceHolder 4"/>
          <p:cNvSpPr>
            <a:spLocks noGrp="1"/>
          </p:cNvSpPr>
          <p:nvPr>
            <p:ph/>
          </p:nvPr>
        </p:nvSpPr>
        <p:spPr>
          <a:xfrm>
            <a:off x="1451520" y="381780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77FB98E6-DF06-4B9E-8E94-C4B1B5D5480E}" type="slidenum">
              <a:t>&lt;#&gt;</a:t>
            </a:fld>
          </a:p>
        </p:txBody>
      </p:sp>
      <p:sp>
        <p:nvSpPr>
          <p:cNvPr id="8" name="PlaceHolder 7"/>
          <p:cNvSpPr>
            <a:spLocks noGrp="1"/>
          </p:cNvSpPr>
          <p:nvPr>
            <p:ph type="dt" idx="1"/>
          </p:nvPr>
        </p:nvSpPr>
        <p:spPr/>
        <p:txBody>
          <a:bodyPr/>
          <a:p>
            <a:r>
              <a:rPr lang="ru-RU"/>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23" name="PlaceHolder 2"/>
          <p:cNvSpPr>
            <a:spLocks noGrp="1"/>
          </p:cNvSpPr>
          <p:nvPr>
            <p:ph/>
          </p:nvPr>
        </p:nvSpPr>
        <p:spPr>
          <a:xfrm>
            <a:off x="1451520" y="2015640"/>
            <a:ext cx="4686120" cy="345024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24" name="PlaceHolder 3"/>
          <p:cNvSpPr>
            <a:spLocks noGrp="1"/>
          </p:cNvSpPr>
          <p:nvPr>
            <p:ph/>
          </p:nvPr>
        </p:nvSpPr>
        <p:spPr>
          <a:xfrm>
            <a:off x="6372360" y="201564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25" name="PlaceHolder 4"/>
          <p:cNvSpPr>
            <a:spLocks noGrp="1"/>
          </p:cNvSpPr>
          <p:nvPr>
            <p:ph/>
          </p:nvPr>
        </p:nvSpPr>
        <p:spPr>
          <a:xfrm>
            <a:off x="6372360" y="381780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51A96ED6-EDA0-480D-99AD-B7C6527BB95B}" type="slidenum">
              <a:t>&lt;#&gt;</a:t>
            </a:fld>
          </a:p>
        </p:txBody>
      </p:sp>
      <p:sp>
        <p:nvSpPr>
          <p:cNvPr id="8" name="PlaceHolder 7"/>
          <p:cNvSpPr>
            <a:spLocks noGrp="1"/>
          </p:cNvSpPr>
          <p:nvPr>
            <p:ph type="dt" idx="1"/>
          </p:nvPr>
        </p:nvSpPr>
        <p:spPr/>
        <p:txBody>
          <a:bodyPr/>
          <a:p>
            <a:r>
              <a:rPr lang="ru-RU"/>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1451520" y="804600"/>
            <a:ext cx="9603000" cy="104904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Gill Sans MT"/>
            </a:endParaRPr>
          </a:p>
        </p:txBody>
      </p:sp>
      <p:sp>
        <p:nvSpPr>
          <p:cNvPr id="27" name="PlaceHolder 2"/>
          <p:cNvSpPr>
            <a:spLocks noGrp="1"/>
          </p:cNvSpPr>
          <p:nvPr>
            <p:ph/>
          </p:nvPr>
        </p:nvSpPr>
        <p:spPr>
          <a:xfrm>
            <a:off x="1451520" y="201564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28" name="PlaceHolder 3"/>
          <p:cNvSpPr>
            <a:spLocks noGrp="1"/>
          </p:cNvSpPr>
          <p:nvPr>
            <p:ph/>
          </p:nvPr>
        </p:nvSpPr>
        <p:spPr>
          <a:xfrm>
            <a:off x="6372360" y="2015640"/>
            <a:ext cx="468612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29" name="PlaceHolder 4"/>
          <p:cNvSpPr>
            <a:spLocks noGrp="1"/>
          </p:cNvSpPr>
          <p:nvPr>
            <p:ph/>
          </p:nvPr>
        </p:nvSpPr>
        <p:spPr>
          <a:xfrm>
            <a:off x="1451520" y="3817800"/>
            <a:ext cx="9603000" cy="1645560"/>
          </a:xfrm>
          <a:prstGeom prst="rect">
            <a:avLst/>
          </a:prstGeom>
          <a:noFill/>
          <a:ln w="0">
            <a:noFill/>
          </a:ln>
        </p:spPr>
        <p:txBody>
          <a:bodyPr lIns="0" rIns="0" tIns="0" bIns="0" anchor="t">
            <a:normAutofit/>
          </a:bodyPr>
          <a:p>
            <a:pPr indent="0">
              <a:lnSpc>
                <a:spcPct val="120000"/>
              </a:lnSpc>
              <a:spcBef>
                <a:spcPts val="1417"/>
              </a:spcBef>
              <a:buNone/>
            </a:pPr>
            <a:endParaRPr b="0" lang="en-US" sz="2000" spc="-1" strike="noStrike">
              <a:solidFill>
                <a:srgbClr val="000000"/>
              </a:solidFill>
              <a:latin typeface="Gill Sans MT"/>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9B1D7548-BE3D-457B-92AD-2050B2642D1F}" type="slidenum">
              <a:t>&lt;#&gt;</a:t>
            </a:fld>
          </a:p>
        </p:txBody>
      </p:sp>
      <p:sp>
        <p:nvSpPr>
          <p:cNvPr id="8" name="PlaceHolder 7"/>
          <p:cNvSpPr>
            <a:spLocks noGrp="1"/>
          </p:cNvSpPr>
          <p:nvPr>
            <p:ph type="dt" idx="1"/>
          </p:nvPr>
        </p:nvSpPr>
        <p:spPr/>
        <p:txBody>
          <a:bodyPr/>
          <a:p>
            <a:r>
              <a:rPr lang="ru-RU"/>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jpe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eceae7"/>
            </a:gs>
            <a:gs pos="100000">
              <a:srgbClr val="cac6c1"/>
            </a:gs>
          </a:gsLst>
          <a:path path="circle">
            <a:fillToRect l="50000" t="50000" r="50000" b="50000"/>
          </a:path>
        </a:gradFill>
      </p:bgPr>
    </p:bg>
    <p:spTree>
      <p:nvGrpSpPr>
        <p:cNvPr id="1" name=""/>
        <p:cNvGrpSpPr/>
        <p:nvPr/>
      </p:nvGrpSpPr>
      <p:grpSpPr>
        <a:xfrm>
          <a:off x="0" y="0"/>
          <a:ext cx="0" cy="0"/>
          <a:chOff x="0" y="0"/>
          <a:chExt cx="0" cy="0"/>
        </a:xfrm>
      </p:grpSpPr>
      <p:sp>
        <p:nvSpPr>
          <p:cNvPr id="0" name="Rectangle 7"/>
          <p:cNvSpPr/>
          <p:nvPr/>
        </p:nvSpPr>
        <p:spPr>
          <a:xfrm>
            <a:off x="0" y="2019600"/>
            <a:ext cx="12191760" cy="4105440"/>
          </a:xfrm>
          <a:prstGeom prst="rect">
            <a:avLst/>
          </a:prstGeom>
          <a:gradFill rotWithShape="0">
            <a:gsLst>
              <a:gs pos="0">
                <a:srgbClr val="dfdbd5">
                  <a:alpha val="0"/>
                </a:srgbClr>
              </a:gs>
              <a:gs pos="100000">
                <a:srgbClr val="dfdbd5"/>
              </a:gs>
            </a:gsLst>
            <a:lin ang="5400000"/>
          </a:gra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ru-RU" sz="1800" spc="-1" strike="noStrike">
              <a:solidFill>
                <a:srgbClr val="000000"/>
              </a:solidFill>
              <a:latin typeface="Arial"/>
            </a:endParaRPr>
          </a:p>
        </p:txBody>
      </p:sp>
      <p:pic>
        <p:nvPicPr>
          <p:cNvPr id="1" name="Picture 6" descr=""/>
          <p:cNvPicPr/>
          <p:nvPr/>
        </p:nvPicPr>
        <p:blipFill>
          <a:blip r:embed="rId2"/>
          <a:srcRect l="0" t="1545" r="0" b="-1545"/>
          <a:stretch/>
        </p:blipFill>
        <p:spPr>
          <a:xfrm>
            <a:off x="0" y="6126480"/>
            <a:ext cx="12191760" cy="742680"/>
          </a:xfrm>
          <a:prstGeom prst="rect">
            <a:avLst/>
          </a:prstGeom>
          <a:ln w="0">
            <a:noFill/>
          </a:ln>
        </p:spPr>
      </p:pic>
      <p:cxnSp>
        <p:nvCxnSpPr>
          <p:cNvPr id="2" name="Straight Connector 9"/>
          <p:cNvCxnSpPr/>
          <p:nvPr/>
        </p:nvCxnSpPr>
        <p:spPr>
          <a:xfrm>
            <a:off x="0" y="6128280"/>
            <a:ext cx="12192120" cy="360"/>
          </a:xfrm>
          <a:prstGeom prst="straightConnector1">
            <a:avLst/>
          </a:prstGeom>
          <a:ln w="12700">
            <a:solidFill>
              <a:srgbClr val="000001">
                <a:alpha val="20000"/>
              </a:srgbClr>
            </a:solidFill>
            <a:round/>
          </a:ln>
        </p:spPr>
      </p:cxnSp>
      <p:sp>
        <p:nvSpPr>
          <p:cNvPr id="3" name="PlaceHolder 1"/>
          <p:cNvSpPr>
            <a:spLocks noGrp="1"/>
          </p:cNvSpPr>
          <p:nvPr>
            <p:ph type="title"/>
          </p:nvPr>
        </p:nvSpPr>
        <p:spPr>
          <a:xfrm>
            <a:off x="2417760" y="802440"/>
            <a:ext cx="8636760" cy="2541240"/>
          </a:xfrm>
          <a:prstGeom prst="rect">
            <a:avLst/>
          </a:prstGeom>
          <a:noFill/>
          <a:ln w="0">
            <a:noFill/>
          </a:ln>
        </p:spPr>
        <p:txBody>
          <a:bodyPr bIns="0" anchor="b">
            <a:normAutofit/>
          </a:bodyPr>
          <a:p>
            <a:pPr indent="0">
              <a:lnSpc>
                <a:spcPct val="90000"/>
              </a:lnSpc>
              <a:buNone/>
            </a:pPr>
            <a:r>
              <a:rPr b="0" lang="ru-RU" sz="6600" spc="-1" strike="noStrike" cap="all">
                <a:solidFill>
                  <a:srgbClr val="000000"/>
                </a:solidFill>
                <a:latin typeface="Gill Sans MT"/>
              </a:rPr>
              <a:t>Образец заголовка</a:t>
            </a:r>
            <a:endParaRPr b="0" lang="en-US" sz="6600" spc="-1" strike="noStrike">
              <a:solidFill>
                <a:srgbClr val="000000"/>
              </a:solidFill>
              <a:latin typeface="Izhitsa"/>
            </a:endParaRPr>
          </a:p>
        </p:txBody>
      </p:sp>
      <p:sp>
        <p:nvSpPr>
          <p:cNvPr id="4" name="PlaceHolder 2"/>
          <p:cNvSpPr>
            <a:spLocks noGrp="1"/>
          </p:cNvSpPr>
          <p:nvPr>
            <p:ph type="dt" idx="1"/>
          </p:nvPr>
        </p:nvSpPr>
        <p:spPr>
          <a:xfrm>
            <a:off x="7554240" y="330480"/>
            <a:ext cx="3500280" cy="308880"/>
          </a:xfrm>
          <a:prstGeom prst="rect">
            <a:avLst/>
          </a:prstGeom>
          <a:noFill/>
          <a:ln w="0">
            <a:noFill/>
          </a:ln>
        </p:spPr>
        <p:txBody>
          <a:bodyPr anchor="ctr">
            <a:noAutofit/>
          </a:bodyPr>
          <a:lstStyle>
            <a:lvl1pPr indent="0" algn="r">
              <a:lnSpc>
                <a:spcPct val="100000"/>
              </a:lnSpc>
              <a:buNone/>
              <a:defRPr b="0" lang="en-US" sz="1000" spc="-1" strike="noStrike">
                <a:solidFill>
                  <a:srgbClr val="8b8b8b"/>
                </a:solidFill>
                <a:latin typeface="Gill Sans MT"/>
              </a:defRPr>
            </a:lvl1pPr>
          </a:lstStyle>
          <a:p>
            <a:pPr indent="0" algn="r">
              <a:lnSpc>
                <a:spcPct val="100000"/>
              </a:lnSpc>
              <a:buNone/>
            </a:pPr>
            <a:r>
              <a:rPr b="0" lang="en-US" sz="1000" spc="-1" strike="noStrike">
                <a:solidFill>
                  <a:srgbClr val="8b8b8b"/>
                </a:solidFill>
                <a:latin typeface="Gill Sans MT"/>
              </a:rPr>
              <a:t>&lt;date/time&gt;</a:t>
            </a:r>
            <a:endParaRPr b="0" lang="ru-RU" sz="1000" spc="-1" strike="noStrike">
              <a:solidFill>
                <a:srgbClr val="000000"/>
              </a:solidFill>
              <a:latin typeface="Times New Roman"/>
            </a:endParaRPr>
          </a:p>
        </p:txBody>
      </p:sp>
      <p:sp>
        <p:nvSpPr>
          <p:cNvPr id="5" name="PlaceHolder 3"/>
          <p:cNvSpPr>
            <a:spLocks noGrp="1"/>
          </p:cNvSpPr>
          <p:nvPr>
            <p:ph type="ftr" idx="2"/>
          </p:nvPr>
        </p:nvSpPr>
        <p:spPr>
          <a:xfrm>
            <a:off x="2416680" y="329400"/>
            <a:ext cx="4973400" cy="308880"/>
          </a:xfrm>
          <a:prstGeom prst="rect">
            <a:avLst/>
          </a:prstGeom>
          <a:noFill/>
          <a:ln w="0">
            <a:noFill/>
          </a:ln>
        </p:spPr>
        <p:txBody>
          <a:bodyPr anchor="ctr">
            <a:noAutofit/>
          </a:bodyPr>
          <a:lstStyle>
            <a:lvl1pPr indent="0" algn="ctr">
              <a:buNone/>
              <a:defRPr b="0" lang="ru-RU" sz="1400" spc="-1" strike="noStrike">
                <a:solidFill>
                  <a:srgbClr val="000000"/>
                </a:solidFill>
                <a:latin typeface="Times New Roman"/>
              </a:defRPr>
            </a:lvl1pPr>
          </a:lstStyle>
          <a:p>
            <a:pPr indent="0" algn="ctr">
              <a:buNone/>
            </a:pPr>
            <a:r>
              <a:rPr b="0" lang="ru-RU" sz="1400" spc="-1" strike="noStrike">
                <a:solidFill>
                  <a:srgbClr val="000000"/>
                </a:solidFill>
                <a:latin typeface="Times New Roman"/>
              </a:rPr>
              <a:t>&lt;footer&gt;</a:t>
            </a:r>
            <a:endParaRPr b="0" lang="ru-RU" sz="1400" spc="-1" strike="noStrike">
              <a:solidFill>
                <a:srgbClr val="000000"/>
              </a:solidFill>
              <a:latin typeface="Times New Roman"/>
            </a:endParaRPr>
          </a:p>
        </p:txBody>
      </p:sp>
      <p:sp>
        <p:nvSpPr>
          <p:cNvPr id="6" name="PlaceHolder 4"/>
          <p:cNvSpPr>
            <a:spLocks noGrp="1"/>
          </p:cNvSpPr>
          <p:nvPr>
            <p:ph type="sldNum" idx="3"/>
          </p:nvPr>
        </p:nvSpPr>
        <p:spPr>
          <a:xfrm>
            <a:off x="1437840" y="798840"/>
            <a:ext cx="810720" cy="503280"/>
          </a:xfrm>
          <a:prstGeom prst="rect">
            <a:avLst/>
          </a:prstGeom>
          <a:noFill/>
          <a:ln w="0">
            <a:noFill/>
          </a:ln>
        </p:spPr>
        <p:txBody>
          <a:bodyPr anchor="t">
            <a:noAutofit/>
          </a:bodyPr>
          <a:lstStyle>
            <a:lvl1pPr indent="0" algn="r">
              <a:lnSpc>
                <a:spcPct val="100000"/>
              </a:lnSpc>
              <a:buNone/>
              <a:defRPr b="0" lang="en-US" sz="2800" spc="-1" strike="noStrike">
                <a:solidFill>
                  <a:schemeClr val="accent1"/>
                </a:solidFill>
                <a:latin typeface="Gill Sans MT"/>
              </a:defRPr>
            </a:lvl1pPr>
          </a:lstStyle>
          <a:p>
            <a:pPr indent="0" algn="r">
              <a:lnSpc>
                <a:spcPct val="100000"/>
              </a:lnSpc>
              <a:buNone/>
            </a:pPr>
            <a:fld id="{50BB0B2F-E01E-4A80-BAFC-B3FF974D210B}" type="slidenum">
              <a:rPr b="0" lang="en-US" sz="2800" spc="-1" strike="noStrike">
                <a:solidFill>
                  <a:schemeClr val="accent1"/>
                </a:solidFill>
                <a:latin typeface="Gill Sans MT"/>
              </a:rPr>
              <a:t>&lt;number&gt;</a:t>
            </a:fld>
            <a:endParaRPr b="0" lang="ru-RU" sz="2800" spc="-1" strike="noStrike">
              <a:solidFill>
                <a:srgbClr val="000000"/>
              </a:solidFill>
              <a:latin typeface="Times New Roman"/>
            </a:endParaRPr>
          </a:p>
        </p:txBody>
      </p:sp>
      <p:cxnSp>
        <p:nvCxnSpPr>
          <p:cNvPr id="7" name="Straight Connector 14"/>
          <p:cNvCxnSpPr/>
          <p:nvPr/>
        </p:nvCxnSpPr>
        <p:spPr>
          <a:xfrm>
            <a:off x="2417760" y="3528360"/>
            <a:ext cx="8637120" cy="360"/>
          </a:xfrm>
          <a:prstGeom prst="straightConnector1">
            <a:avLst/>
          </a:prstGeom>
          <a:ln w="31750">
            <a:solidFill>
              <a:srgbClr val="b71e42"/>
            </a:solidFill>
            <a:round/>
          </a:ln>
        </p:spPr>
      </p:cxnSp>
      <p:sp>
        <p:nvSpPr>
          <p:cNvPr id="8"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120000"/>
              </a:lnSpc>
              <a:spcBef>
                <a:spcPts val="1417"/>
              </a:spcBef>
              <a:buClr>
                <a:srgbClr val="000000"/>
              </a:buClr>
              <a:buSzPct val="45000"/>
              <a:buFont typeface="Wingdings" charset="2"/>
              <a:buChar char=""/>
            </a:pPr>
            <a:r>
              <a:rPr b="0" lang="en-US" sz="2000" spc="-1" strike="noStrike">
                <a:solidFill>
                  <a:srgbClr val="000000"/>
                </a:solidFill>
                <a:latin typeface="Gill Sans MT"/>
              </a:rPr>
              <a:t>Click to edit the outline text format</a:t>
            </a:r>
            <a:endParaRPr b="0" lang="en-US" sz="2000" spc="-1" strike="noStrike">
              <a:solidFill>
                <a:srgbClr val="000000"/>
              </a:solidFill>
              <a:latin typeface="Gill Sans MT"/>
            </a:endParaRPr>
          </a:p>
          <a:p>
            <a:pPr lvl="1" marL="864000" indent="-324000">
              <a:lnSpc>
                <a:spcPct val="120000"/>
              </a:lnSpc>
              <a:spcBef>
                <a:spcPts val="1134"/>
              </a:spcBef>
              <a:buClr>
                <a:srgbClr val="000000"/>
              </a:buClr>
              <a:buSzPct val="75000"/>
              <a:buFont typeface="Symbol" charset="2"/>
              <a:buChar char=""/>
            </a:pPr>
            <a:r>
              <a:rPr b="0" lang="en-US" sz="1600" spc="-1" strike="noStrike">
                <a:solidFill>
                  <a:srgbClr val="000000"/>
                </a:solidFill>
                <a:latin typeface="Gill Sans MT"/>
              </a:rPr>
              <a:t>Second Outline Level</a:t>
            </a:r>
            <a:endParaRPr b="0" lang="en-US" sz="1600" spc="-1" strike="noStrike">
              <a:solidFill>
                <a:srgbClr val="000000"/>
              </a:solidFill>
              <a:latin typeface="Gill Sans MT"/>
            </a:endParaRPr>
          </a:p>
          <a:p>
            <a:pPr lvl="2" marL="1296000" indent="-288000">
              <a:lnSpc>
                <a:spcPct val="120000"/>
              </a:lnSpc>
              <a:spcBef>
                <a:spcPts val="850"/>
              </a:spcBef>
              <a:buClr>
                <a:srgbClr val="000000"/>
              </a:buClr>
              <a:buSzPct val="45000"/>
              <a:buFont typeface="Wingdings" charset="2"/>
              <a:buChar char=""/>
            </a:pPr>
            <a:r>
              <a:rPr b="0" lang="en-US" sz="1400" spc="-1" strike="noStrike">
                <a:solidFill>
                  <a:srgbClr val="000000"/>
                </a:solidFill>
                <a:latin typeface="Gill Sans MT"/>
              </a:rPr>
              <a:t>Third Outline Level</a:t>
            </a:r>
            <a:endParaRPr b="0" lang="en-US" sz="1400" spc="-1" strike="noStrike">
              <a:solidFill>
                <a:srgbClr val="000000"/>
              </a:solidFill>
              <a:latin typeface="Gill Sans MT"/>
            </a:endParaRPr>
          </a:p>
          <a:p>
            <a:pPr lvl="3" marL="1728000" indent="-216000">
              <a:lnSpc>
                <a:spcPct val="120000"/>
              </a:lnSpc>
              <a:spcBef>
                <a:spcPts val="567"/>
              </a:spcBef>
              <a:buClr>
                <a:srgbClr val="000000"/>
              </a:buClr>
              <a:buSzPct val="75000"/>
              <a:buFont typeface="Symbol" charset="2"/>
              <a:buChar char=""/>
            </a:pPr>
            <a:r>
              <a:rPr b="0" lang="en-US" sz="1200" spc="-1" strike="noStrike">
                <a:solidFill>
                  <a:srgbClr val="000000"/>
                </a:solidFill>
                <a:latin typeface="Gill Sans MT"/>
              </a:rPr>
              <a:t>Fourth Outline Level</a:t>
            </a:r>
            <a:endParaRPr b="0" lang="en-US" sz="1200" spc="-1" strike="noStrike">
              <a:solidFill>
                <a:srgbClr val="000000"/>
              </a:solidFill>
              <a:latin typeface="Gill Sans MT"/>
            </a:endParaRPr>
          </a:p>
          <a:p>
            <a:pPr lvl="4" marL="2160000" indent="-216000">
              <a:lnSpc>
                <a:spcPct val="120000"/>
              </a:lnSpc>
              <a:spcBef>
                <a:spcPts val="283"/>
              </a:spcBef>
              <a:buClr>
                <a:srgbClr val="000000"/>
              </a:buClr>
              <a:buSzPct val="45000"/>
              <a:buFont typeface="Wingdings" charset="2"/>
              <a:buChar char=""/>
            </a:pPr>
            <a:r>
              <a:rPr b="0" lang="en-US" sz="2000" spc="-1" strike="noStrike">
                <a:solidFill>
                  <a:srgbClr val="000000"/>
                </a:solidFill>
                <a:latin typeface="Gill Sans MT"/>
              </a:rPr>
              <a:t>Fifth Outline Level</a:t>
            </a:r>
            <a:endParaRPr b="0" lang="en-US" sz="2000" spc="-1" strike="noStrike">
              <a:solidFill>
                <a:srgbClr val="000000"/>
              </a:solidFill>
              <a:latin typeface="Gill Sans MT"/>
            </a:endParaRPr>
          </a:p>
          <a:p>
            <a:pPr lvl="5" marL="2592000" indent="-216000">
              <a:lnSpc>
                <a:spcPct val="120000"/>
              </a:lnSpc>
              <a:spcBef>
                <a:spcPts val="283"/>
              </a:spcBef>
              <a:buClr>
                <a:srgbClr val="000000"/>
              </a:buClr>
              <a:buSzPct val="45000"/>
              <a:buFont typeface="Wingdings" charset="2"/>
              <a:buChar char=""/>
            </a:pPr>
            <a:r>
              <a:rPr b="0" lang="en-US" sz="2000" spc="-1" strike="noStrike">
                <a:solidFill>
                  <a:srgbClr val="000000"/>
                </a:solidFill>
                <a:latin typeface="Gill Sans MT"/>
              </a:rPr>
              <a:t>Sixth Outline Level</a:t>
            </a:r>
            <a:endParaRPr b="0" lang="en-US" sz="2000" spc="-1" strike="noStrike">
              <a:solidFill>
                <a:srgbClr val="000000"/>
              </a:solidFill>
              <a:latin typeface="Gill Sans MT"/>
            </a:endParaRPr>
          </a:p>
          <a:p>
            <a:pPr lvl="6" marL="3024000" indent="-216000">
              <a:lnSpc>
                <a:spcPct val="120000"/>
              </a:lnSpc>
              <a:spcBef>
                <a:spcPts val="283"/>
              </a:spcBef>
              <a:buClr>
                <a:srgbClr val="000000"/>
              </a:buClr>
              <a:buSzPct val="45000"/>
              <a:buFont typeface="Wingdings" charset="2"/>
              <a:buChar char=""/>
            </a:pPr>
            <a:r>
              <a:rPr b="0" lang="en-US" sz="2000" spc="-1" strike="noStrike">
                <a:solidFill>
                  <a:srgbClr val="000000"/>
                </a:solidFill>
                <a:latin typeface="Gill Sans MT"/>
              </a:rPr>
              <a:t>Seventh Outline Level</a:t>
            </a:r>
            <a:endParaRPr b="0" lang="en-US" sz="2000" spc="-1" strike="noStrike">
              <a:solidFill>
                <a:srgbClr val="000000"/>
              </a:solidFill>
              <a:latin typeface="Gill Sans MT"/>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eceae7"/>
            </a:gs>
            <a:gs pos="100000">
              <a:srgbClr val="cac6c1"/>
            </a:gs>
          </a:gsLst>
          <a:path path="circle">
            <a:fillToRect l="50000" t="50000" r="50000" b="50000"/>
          </a:path>
        </a:gradFill>
      </p:bgPr>
    </p:bg>
    <p:spTree>
      <p:nvGrpSpPr>
        <p:cNvPr id="1" name=""/>
        <p:cNvGrpSpPr/>
        <p:nvPr/>
      </p:nvGrpSpPr>
      <p:grpSpPr>
        <a:xfrm>
          <a:off x="0" y="0"/>
          <a:ext cx="0" cy="0"/>
          <a:chOff x="0" y="0"/>
          <a:chExt cx="0" cy="0"/>
        </a:xfrm>
      </p:grpSpPr>
      <p:sp>
        <p:nvSpPr>
          <p:cNvPr id="45" name="Rectangle 7"/>
          <p:cNvSpPr/>
          <p:nvPr/>
        </p:nvSpPr>
        <p:spPr>
          <a:xfrm>
            <a:off x="0" y="2019600"/>
            <a:ext cx="12191760" cy="4105440"/>
          </a:xfrm>
          <a:prstGeom prst="rect">
            <a:avLst/>
          </a:prstGeom>
          <a:gradFill rotWithShape="0">
            <a:gsLst>
              <a:gs pos="0">
                <a:srgbClr val="dfdbd5">
                  <a:alpha val="0"/>
                </a:srgbClr>
              </a:gs>
              <a:gs pos="100000">
                <a:srgbClr val="dfdbd5"/>
              </a:gs>
            </a:gsLst>
            <a:lin ang="5400000"/>
          </a:gra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ru-RU" sz="1800" spc="-1" strike="noStrike">
              <a:solidFill>
                <a:srgbClr val="000000"/>
              </a:solidFill>
              <a:latin typeface="Arial"/>
            </a:endParaRPr>
          </a:p>
        </p:txBody>
      </p:sp>
      <p:pic>
        <p:nvPicPr>
          <p:cNvPr id="46" name="Picture 6" descr=""/>
          <p:cNvPicPr/>
          <p:nvPr/>
        </p:nvPicPr>
        <p:blipFill>
          <a:blip r:embed="rId2"/>
          <a:srcRect l="0" t="1545" r="0" b="-1545"/>
          <a:stretch/>
        </p:blipFill>
        <p:spPr>
          <a:xfrm>
            <a:off x="0" y="6126480"/>
            <a:ext cx="12191760" cy="742680"/>
          </a:xfrm>
          <a:prstGeom prst="rect">
            <a:avLst/>
          </a:prstGeom>
          <a:ln w="0">
            <a:noFill/>
          </a:ln>
        </p:spPr>
      </p:pic>
      <p:cxnSp>
        <p:nvCxnSpPr>
          <p:cNvPr id="47" name="Straight Connector 9"/>
          <p:cNvCxnSpPr/>
          <p:nvPr/>
        </p:nvCxnSpPr>
        <p:spPr>
          <a:xfrm>
            <a:off x="0" y="6128280"/>
            <a:ext cx="12192120" cy="360"/>
          </a:xfrm>
          <a:prstGeom prst="straightConnector1">
            <a:avLst/>
          </a:prstGeom>
          <a:ln w="12700">
            <a:solidFill>
              <a:srgbClr val="000001">
                <a:alpha val="20000"/>
              </a:srgbClr>
            </a:solidFill>
            <a:round/>
          </a:ln>
        </p:spPr>
      </p:cxnSp>
      <p:sp>
        <p:nvSpPr>
          <p:cNvPr id="48" name="PlaceHolder 1"/>
          <p:cNvSpPr>
            <a:spLocks noGrp="1"/>
          </p:cNvSpPr>
          <p:nvPr>
            <p:ph type="title"/>
          </p:nvPr>
        </p:nvSpPr>
        <p:spPr>
          <a:xfrm>
            <a:off x="1451520" y="804600"/>
            <a:ext cx="9603000" cy="1049040"/>
          </a:xfrm>
          <a:prstGeom prst="rect">
            <a:avLst/>
          </a:prstGeom>
          <a:noFill/>
          <a:ln w="0">
            <a:noFill/>
          </a:ln>
        </p:spPr>
        <p:txBody>
          <a:bodyPr anchor="t">
            <a:noAutofit/>
          </a:bodyPr>
          <a:p>
            <a:pPr indent="0">
              <a:lnSpc>
                <a:spcPct val="90000"/>
              </a:lnSpc>
              <a:buNone/>
            </a:pPr>
            <a:r>
              <a:rPr b="0" lang="ru-RU" sz="3200" spc="-1" strike="noStrike" cap="all">
                <a:solidFill>
                  <a:srgbClr val="000000"/>
                </a:solidFill>
                <a:latin typeface="Gill Sans MT"/>
              </a:rPr>
              <a:t>Образец заголовка</a:t>
            </a:r>
            <a:endParaRPr b="0" lang="en-US" sz="3200" spc="-1" strike="noStrike">
              <a:solidFill>
                <a:srgbClr val="000000"/>
              </a:solidFill>
              <a:latin typeface="Gill Sans MT"/>
            </a:endParaRPr>
          </a:p>
        </p:txBody>
      </p:sp>
      <p:sp>
        <p:nvSpPr>
          <p:cNvPr id="49" name="PlaceHolder 2"/>
          <p:cNvSpPr>
            <a:spLocks noGrp="1"/>
          </p:cNvSpPr>
          <p:nvPr>
            <p:ph type="body"/>
          </p:nvPr>
        </p:nvSpPr>
        <p:spPr>
          <a:xfrm>
            <a:off x="1451520" y="2015640"/>
            <a:ext cx="9603000" cy="3450240"/>
          </a:xfrm>
          <a:prstGeom prst="rect">
            <a:avLst/>
          </a:prstGeom>
          <a:noFill/>
          <a:ln w="0">
            <a:noFill/>
          </a:ln>
        </p:spPr>
        <p:txBody>
          <a:bodyPr anchor="t">
            <a:noAutofit/>
          </a:bodyPr>
          <a:p>
            <a:pPr marL="228600" indent="-228600">
              <a:lnSpc>
                <a:spcPct val="120000"/>
              </a:lnSpc>
              <a:spcBef>
                <a:spcPts val="1001"/>
              </a:spcBef>
              <a:buClr>
                <a:srgbClr val="b71e42"/>
              </a:buClr>
              <a:buFont typeface="Arial"/>
              <a:buChar char="•"/>
            </a:pPr>
            <a:r>
              <a:rPr b="0" lang="ru-RU" sz="2000" spc="-1" strike="noStrike">
                <a:solidFill>
                  <a:srgbClr val="000000"/>
                </a:solidFill>
                <a:latin typeface="Gill Sans MT"/>
              </a:rPr>
              <a:t>Образец текста</a:t>
            </a:r>
            <a:endParaRPr b="0" lang="en-US" sz="2000" spc="-1" strike="noStrike">
              <a:solidFill>
                <a:srgbClr val="000000"/>
              </a:solidFill>
              <a:latin typeface="Gill Sans MT"/>
            </a:endParaRPr>
          </a:p>
          <a:p>
            <a:pPr lvl="1" marL="685800" indent="-228600">
              <a:lnSpc>
                <a:spcPct val="120000"/>
              </a:lnSpc>
              <a:spcBef>
                <a:spcPts val="499"/>
              </a:spcBef>
              <a:buClr>
                <a:srgbClr val="b71e42"/>
              </a:buClr>
              <a:buFont typeface="Arial"/>
              <a:buChar char="•"/>
            </a:pPr>
            <a:r>
              <a:rPr b="0" lang="ru-RU" sz="1800" spc="-1" strike="noStrike">
                <a:solidFill>
                  <a:srgbClr val="000000"/>
                </a:solidFill>
                <a:latin typeface="Gill Sans MT"/>
              </a:rPr>
              <a:t>Второй уровень</a:t>
            </a:r>
            <a:endParaRPr b="0" lang="en-US" sz="1800" spc="-1" strike="noStrike">
              <a:solidFill>
                <a:srgbClr val="000000"/>
              </a:solidFill>
              <a:latin typeface="Gill Sans MT"/>
            </a:endParaRPr>
          </a:p>
          <a:p>
            <a:pPr lvl="2" marL="1143000" indent="-228600">
              <a:lnSpc>
                <a:spcPct val="120000"/>
              </a:lnSpc>
              <a:spcBef>
                <a:spcPts val="499"/>
              </a:spcBef>
              <a:buClr>
                <a:srgbClr val="b71e42"/>
              </a:buClr>
              <a:buFont typeface="Arial"/>
              <a:buChar char="•"/>
            </a:pPr>
            <a:r>
              <a:rPr b="0" lang="ru-RU" sz="1600" spc="-1" strike="noStrike">
                <a:solidFill>
                  <a:srgbClr val="000000"/>
                </a:solidFill>
                <a:latin typeface="Gill Sans MT"/>
              </a:rPr>
              <a:t>Третий уровень</a:t>
            </a:r>
            <a:endParaRPr b="0" lang="en-US" sz="1600" spc="-1" strike="noStrike">
              <a:solidFill>
                <a:srgbClr val="000000"/>
              </a:solidFill>
              <a:latin typeface="Gill Sans MT"/>
            </a:endParaRPr>
          </a:p>
          <a:p>
            <a:pPr lvl="3" marL="1600200" indent="-228600">
              <a:lnSpc>
                <a:spcPct val="120000"/>
              </a:lnSpc>
              <a:spcBef>
                <a:spcPts val="499"/>
              </a:spcBef>
              <a:buClr>
                <a:srgbClr val="b71e42"/>
              </a:buClr>
              <a:buFont typeface="Arial"/>
              <a:buChar char="•"/>
            </a:pPr>
            <a:r>
              <a:rPr b="0" lang="ru-RU" sz="1400" spc="-1" strike="noStrike">
                <a:solidFill>
                  <a:srgbClr val="000000"/>
                </a:solidFill>
                <a:latin typeface="Gill Sans MT"/>
              </a:rPr>
              <a:t>Четвертый уровень</a:t>
            </a:r>
            <a:endParaRPr b="0" lang="en-US" sz="1400" spc="-1" strike="noStrike">
              <a:solidFill>
                <a:srgbClr val="000000"/>
              </a:solidFill>
              <a:latin typeface="Gill Sans MT"/>
            </a:endParaRPr>
          </a:p>
          <a:p>
            <a:pPr lvl="4" marL="2057400" indent="-228600">
              <a:lnSpc>
                <a:spcPct val="120000"/>
              </a:lnSpc>
              <a:spcBef>
                <a:spcPts val="499"/>
              </a:spcBef>
              <a:buClr>
                <a:srgbClr val="b71e42"/>
              </a:buClr>
              <a:buFont typeface="Arial"/>
              <a:buChar char="•"/>
            </a:pPr>
            <a:r>
              <a:rPr b="0" lang="ru-RU" sz="1200" spc="-1" strike="noStrike">
                <a:solidFill>
                  <a:srgbClr val="000000"/>
                </a:solidFill>
                <a:latin typeface="Gill Sans MT"/>
              </a:rPr>
              <a:t>Пятый уровень</a:t>
            </a:r>
            <a:endParaRPr b="0" lang="en-US" sz="1200" spc="-1" strike="noStrike">
              <a:solidFill>
                <a:srgbClr val="000000"/>
              </a:solidFill>
              <a:latin typeface="Gill Sans MT"/>
            </a:endParaRPr>
          </a:p>
        </p:txBody>
      </p:sp>
      <p:sp>
        <p:nvSpPr>
          <p:cNvPr id="50" name="PlaceHolder 3"/>
          <p:cNvSpPr>
            <a:spLocks noGrp="1"/>
          </p:cNvSpPr>
          <p:nvPr>
            <p:ph type="dt" idx="4"/>
          </p:nvPr>
        </p:nvSpPr>
        <p:spPr>
          <a:xfrm>
            <a:off x="7554240" y="330480"/>
            <a:ext cx="3500280" cy="308880"/>
          </a:xfrm>
          <a:prstGeom prst="rect">
            <a:avLst/>
          </a:prstGeom>
          <a:noFill/>
          <a:ln w="0">
            <a:noFill/>
          </a:ln>
        </p:spPr>
        <p:txBody>
          <a:bodyPr anchor="ctr">
            <a:noAutofit/>
          </a:bodyPr>
          <a:lstStyle>
            <a:lvl1pPr indent="0" algn="r">
              <a:lnSpc>
                <a:spcPct val="100000"/>
              </a:lnSpc>
              <a:buNone/>
              <a:defRPr b="0" lang="en-US" sz="1000" spc="-1" strike="noStrike">
                <a:solidFill>
                  <a:srgbClr val="8b8b8b"/>
                </a:solidFill>
                <a:latin typeface="Gill Sans MT"/>
              </a:defRPr>
            </a:lvl1pPr>
          </a:lstStyle>
          <a:p>
            <a:pPr indent="0" algn="r">
              <a:lnSpc>
                <a:spcPct val="100000"/>
              </a:lnSpc>
              <a:buNone/>
            </a:pPr>
            <a:r>
              <a:rPr b="0" lang="en-US" sz="1000" spc="-1" strike="noStrike">
                <a:solidFill>
                  <a:srgbClr val="8b8b8b"/>
                </a:solidFill>
                <a:latin typeface="Gill Sans MT"/>
              </a:rPr>
              <a:t>&lt;date/time&gt;</a:t>
            </a:r>
            <a:endParaRPr b="0" lang="ru-RU" sz="1000" spc="-1" strike="noStrike">
              <a:solidFill>
                <a:srgbClr val="000000"/>
              </a:solidFill>
              <a:latin typeface="Times New Roman"/>
            </a:endParaRPr>
          </a:p>
        </p:txBody>
      </p:sp>
      <p:sp>
        <p:nvSpPr>
          <p:cNvPr id="51" name="PlaceHolder 4"/>
          <p:cNvSpPr>
            <a:spLocks noGrp="1"/>
          </p:cNvSpPr>
          <p:nvPr>
            <p:ph type="ftr" idx="5"/>
          </p:nvPr>
        </p:nvSpPr>
        <p:spPr>
          <a:xfrm>
            <a:off x="1451520" y="329400"/>
            <a:ext cx="5938560" cy="308880"/>
          </a:xfrm>
          <a:prstGeom prst="rect">
            <a:avLst/>
          </a:prstGeom>
          <a:noFill/>
          <a:ln w="0">
            <a:noFill/>
          </a:ln>
        </p:spPr>
        <p:txBody>
          <a:bodyPr anchor="ctr">
            <a:noAutofit/>
          </a:bodyPr>
          <a:lstStyle>
            <a:lvl1pPr indent="0" algn="ctr">
              <a:buNone/>
              <a:defRPr b="0" lang="ru-RU" sz="1400" spc="-1" strike="noStrike">
                <a:solidFill>
                  <a:srgbClr val="000000"/>
                </a:solidFill>
                <a:latin typeface="Times New Roman"/>
              </a:defRPr>
            </a:lvl1pPr>
          </a:lstStyle>
          <a:p>
            <a:pPr indent="0" algn="ctr">
              <a:buNone/>
            </a:pPr>
            <a:r>
              <a:rPr b="0" lang="ru-RU" sz="1400" spc="-1" strike="noStrike">
                <a:solidFill>
                  <a:srgbClr val="000000"/>
                </a:solidFill>
                <a:latin typeface="Times New Roman"/>
              </a:rPr>
              <a:t>&lt;footer&gt;</a:t>
            </a:r>
            <a:endParaRPr b="0" lang="ru-RU" sz="1400" spc="-1" strike="noStrike">
              <a:solidFill>
                <a:srgbClr val="000000"/>
              </a:solidFill>
              <a:latin typeface="Times New Roman"/>
            </a:endParaRPr>
          </a:p>
        </p:txBody>
      </p:sp>
      <p:sp>
        <p:nvSpPr>
          <p:cNvPr id="52" name="PlaceHolder 5"/>
          <p:cNvSpPr>
            <a:spLocks noGrp="1"/>
          </p:cNvSpPr>
          <p:nvPr>
            <p:ph type="sldNum" idx="6"/>
          </p:nvPr>
        </p:nvSpPr>
        <p:spPr>
          <a:xfrm>
            <a:off x="480240" y="798840"/>
            <a:ext cx="810720" cy="503280"/>
          </a:xfrm>
          <a:prstGeom prst="rect">
            <a:avLst/>
          </a:prstGeom>
          <a:noFill/>
          <a:ln w="0">
            <a:noFill/>
          </a:ln>
        </p:spPr>
        <p:txBody>
          <a:bodyPr anchor="t">
            <a:noAutofit/>
          </a:bodyPr>
          <a:lstStyle>
            <a:lvl1pPr indent="0" algn="r">
              <a:lnSpc>
                <a:spcPct val="100000"/>
              </a:lnSpc>
              <a:buNone/>
              <a:defRPr b="0" lang="en-US" sz="2800" spc="-1" strike="noStrike">
                <a:solidFill>
                  <a:schemeClr val="accent1"/>
                </a:solidFill>
                <a:latin typeface="Gill Sans MT"/>
              </a:defRPr>
            </a:lvl1pPr>
          </a:lstStyle>
          <a:p>
            <a:pPr indent="0" algn="r">
              <a:lnSpc>
                <a:spcPct val="100000"/>
              </a:lnSpc>
              <a:buNone/>
            </a:pPr>
            <a:fld id="{6C4563FB-90F7-4654-BA03-118CD598594B}" type="slidenum">
              <a:rPr b="0" lang="en-US" sz="2800" spc="-1" strike="noStrike">
                <a:solidFill>
                  <a:schemeClr val="accent1"/>
                </a:solidFill>
                <a:latin typeface="Gill Sans MT"/>
              </a:rPr>
              <a:t>&lt;number&gt;</a:t>
            </a:fld>
            <a:endParaRPr b="0" lang="ru-RU" sz="2800" spc="-1" strike="noStrike">
              <a:solidFill>
                <a:srgbClr val="000000"/>
              </a:solidFill>
              <a:latin typeface="Times New Roman"/>
            </a:endParaRPr>
          </a:p>
        </p:txBody>
      </p:sp>
      <p:cxnSp>
        <p:nvCxnSpPr>
          <p:cNvPr id="53" name="Straight Connector 32"/>
          <p:cNvCxnSpPr/>
          <p:nvPr/>
        </p:nvCxnSpPr>
        <p:spPr>
          <a:xfrm>
            <a:off x="1453680" y="1846800"/>
            <a:ext cx="9608040" cy="360"/>
          </a:xfrm>
          <a:prstGeom prst="straightConnector1">
            <a:avLst/>
          </a:prstGeom>
          <a:ln w="31750">
            <a:solidFill>
              <a:srgbClr val="b71e42"/>
            </a:solidFill>
            <a:round/>
          </a:ln>
        </p:spPr>
      </p:cxn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 Id="rId3" Type="http://schemas.openxmlformats.org/officeDocument/2006/relationships/slideLayout" Target="../slideLayouts/slideLayout3.xml"/>
</Relationships>
</file>

<file path=ppt/slides/_rels/slide4.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image" Target="../media/image5.jpeg"/><Relationship Id="rId3" Type="http://schemas.openxmlformats.org/officeDocument/2006/relationships/slideLayout" Target="../slideLayouts/slideLayout3.xml"/>
</Relationships>
</file>

<file path=ppt/slides/_rels/slide5.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image" Target="../media/image7.jpeg"/><Relationship Id="rId3" Type="http://schemas.openxmlformats.org/officeDocument/2006/relationships/slideLayout" Target="../slideLayouts/slideLayout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 name="PlaceHolder 1"/>
          <p:cNvSpPr>
            <a:spLocks noGrp="1"/>
          </p:cNvSpPr>
          <p:nvPr>
            <p:ph type="title"/>
          </p:nvPr>
        </p:nvSpPr>
        <p:spPr>
          <a:xfrm>
            <a:off x="2340000" y="802440"/>
            <a:ext cx="8636760" cy="2541240"/>
          </a:xfrm>
          <a:prstGeom prst="rect">
            <a:avLst/>
          </a:prstGeom>
          <a:noFill/>
          <a:ln w="0">
            <a:noFill/>
          </a:ln>
        </p:spPr>
        <p:txBody>
          <a:bodyPr bIns="0" anchor="b">
            <a:normAutofit fontScale="75000"/>
          </a:bodyPr>
          <a:p>
            <a:pPr indent="0" algn="ctr">
              <a:lnSpc>
                <a:spcPct val="90000"/>
              </a:lnSpc>
              <a:buNone/>
            </a:pPr>
            <a:r>
              <a:rPr b="1" i="1" lang="ru-RU" sz="6000" spc="-1" strike="noStrike" cap="all">
                <a:solidFill>
                  <a:srgbClr val="000000"/>
                </a:solidFill>
                <a:latin typeface="Georgia"/>
              </a:rPr>
              <a:t>ОБРАЗ </a:t>
            </a:r>
            <a:br>
              <a:rPr sz="6000"/>
            </a:br>
            <a:r>
              <a:rPr b="1" i="1" lang="ru-RU" sz="6000" spc="-1" strike="noStrike" cap="all">
                <a:solidFill>
                  <a:srgbClr val="000000"/>
                </a:solidFill>
                <a:latin typeface="Georgia"/>
              </a:rPr>
              <a:t>ДРЕВА ЖИЗНИ </a:t>
            </a:r>
            <a:br>
              <a:rPr sz="6000"/>
            </a:br>
            <a:r>
              <a:rPr b="1" i="1" lang="ru-RU" sz="6000" spc="-1" strike="noStrike" cap="all">
                <a:solidFill>
                  <a:srgbClr val="000000"/>
                </a:solidFill>
                <a:latin typeface="Georgia"/>
              </a:rPr>
              <a:t>В Русском </a:t>
            </a:r>
            <a:br>
              <a:rPr sz="6000"/>
            </a:br>
            <a:r>
              <a:rPr b="1" i="1" lang="ru-RU" sz="6000" spc="-1" strike="noStrike" cap="all">
                <a:solidFill>
                  <a:srgbClr val="000000"/>
                </a:solidFill>
                <a:latin typeface="Georgia"/>
              </a:rPr>
              <a:t>искусстве</a:t>
            </a:r>
            <a:endParaRPr b="0" lang="en-US" sz="6000" spc="-1" strike="noStrike">
              <a:solidFill>
                <a:srgbClr val="000000"/>
              </a:solidFill>
              <a:latin typeface="Georgia"/>
            </a:endParaRPr>
          </a:p>
        </p:txBody>
      </p:sp>
      <p:sp>
        <p:nvSpPr>
          <p:cNvPr id="91" name="PlaceHolder 2"/>
          <p:cNvSpPr>
            <a:spLocks noGrp="1"/>
          </p:cNvSpPr>
          <p:nvPr>
            <p:ph type="subTitle"/>
          </p:nvPr>
        </p:nvSpPr>
        <p:spPr>
          <a:xfrm>
            <a:off x="0" y="3600000"/>
            <a:ext cx="12192120" cy="2520000"/>
          </a:xfrm>
          <a:prstGeom prst="rect">
            <a:avLst/>
          </a:prstGeom>
          <a:noFill/>
          <a:ln w="0">
            <a:noFill/>
          </a:ln>
        </p:spPr>
        <p:txBody>
          <a:bodyPr tIns="91440" bIns="91440" anchor="t">
            <a:noAutofit/>
          </a:bodyPr>
          <a:p>
            <a:pPr indent="0">
              <a:lnSpc>
                <a:spcPct val="120000"/>
              </a:lnSpc>
              <a:spcBef>
                <a:spcPts val="1001"/>
              </a:spcBef>
              <a:buNone/>
              <a:tabLst>
                <a:tab algn="l" pos="0"/>
              </a:tabLst>
            </a:pPr>
            <a:r>
              <a:rPr b="0" i="1" lang="ru-RU" sz="1400" spc="-1" strike="noStrike" cap="all">
                <a:solidFill>
                  <a:srgbClr val="000000"/>
                </a:solidFill>
                <a:latin typeface="Georgia"/>
              </a:rPr>
              <a:t>испокон  веков  люди  с  трепетом  относились  к  природе. особенно почитали деревья. старые, одиноко растущие в поле или вблизи целебных источников. к таким деревьям приходили, чтобы избавиться от болезней. люди приносили дары, вывешивали  одежду, лоскуты, молились. </a:t>
            </a:r>
            <a:r>
              <a:rPr b="0" i="1" lang="ru-RU" sz="1400" spc="-1" strike="noStrike" cap="all">
                <a:solidFill>
                  <a:srgbClr val="000000"/>
                </a:solidFill>
                <a:latin typeface="Georgia"/>
              </a:rPr>
              <a:t>дубы, вязы, березы относились к заповедным. запрещалось рубить их и вообще наносить какой-либо ущерб.</a:t>
            </a:r>
            <a:endParaRPr b="0" i="1" lang="ru-RU" sz="1400" spc="-1" strike="noStrike" cap="all">
              <a:solidFill>
                <a:srgbClr val="000000"/>
              </a:solidFill>
              <a:latin typeface="Georgia"/>
            </a:endParaRPr>
          </a:p>
          <a:p>
            <a:pPr indent="0">
              <a:lnSpc>
                <a:spcPct val="120000"/>
              </a:lnSpc>
              <a:spcBef>
                <a:spcPts val="1001"/>
              </a:spcBef>
              <a:buNone/>
              <a:tabLst>
                <a:tab algn="l" pos="0"/>
              </a:tabLst>
            </a:pPr>
            <a:r>
              <a:rPr b="0" i="1" lang="ru-RU" sz="1400" spc="-1" strike="noStrike" cap="all">
                <a:solidFill>
                  <a:srgbClr val="000000"/>
                </a:solidFill>
                <a:latin typeface="Georgia"/>
                <a:ea typeface="Microsoft YaHei"/>
              </a:rPr>
              <a:t>Образ древа — один  из уникальных символов  человеческого мировоззрения, на  который  нанизываются все  представления человека  о времени  и   бытии, через него  осмысливается суть всякого события. </a:t>
            </a:r>
            <a:r>
              <a:rPr b="0" i="1" lang="ru-RU" sz="1400" spc="-1" strike="noStrike" cap="all">
                <a:solidFill>
                  <a:srgbClr val="000000"/>
                </a:solidFill>
                <a:latin typeface="Georgia"/>
              </a:rPr>
              <a:t>Древо связывает небо, землю  и  подземный  мир; прошлое, настоящее  и будущее; связывает стихии: огонь, землю  и воду.</a:t>
            </a:r>
            <a:endParaRPr b="0" i="1" lang="ru-RU" sz="1400" spc="-1" strike="noStrike" cap="all">
              <a:solidFill>
                <a:srgbClr val="000000"/>
              </a:solidFill>
              <a:latin typeface="Georgia"/>
            </a:endParaRPr>
          </a:p>
          <a:p>
            <a:pPr indent="0">
              <a:lnSpc>
                <a:spcPct val="120000"/>
              </a:lnSpc>
              <a:spcBef>
                <a:spcPts val="1001"/>
              </a:spcBef>
              <a:buNone/>
              <a:tabLst>
                <a:tab algn="l" pos="0"/>
              </a:tabLst>
            </a:pPr>
            <a:r>
              <a:rPr b="0" i="1" lang="ru-RU" sz="1400" spc="-1" strike="noStrike" cap="all">
                <a:solidFill>
                  <a:srgbClr val="000000"/>
                </a:solidFill>
                <a:latin typeface="Georgia"/>
              </a:rPr>
              <a:t> </a:t>
            </a:r>
            <a:endParaRPr b="0" i="1" lang="ru-RU" sz="1400" spc="-1" strike="noStrike" cap="all">
              <a:solidFill>
                <a:srgbClr val="000000"/>
              </a:solidFill>
              <a:latin typeface="Georgia"/>
            </a:endParaRPr>
          </a:p>
          <a:p>
            <a:pPr indent="0">
              <a:lnSpc>
                <a:spcPct val="120000"/>
              </a:lnSpc>
              <a:spcBef>
                <a:spcPts val="1001"/>
              </a:spcBef>
              <a:buNone/>
              <a:tabLst>
                <a:tab algn="l" pos="0"/>
              </a:tabLst>
            </a:pPr>
            <a:endParaRPr b="0" i="1" lang="ru-RU" sz="1400" spc="-1" strike="noStrike" cap="all">
              <a:solidFill>
                <a:srgbClr val="000000"/>
              </a:solidFill>
              <a:latin typeface="Georgia"/>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 name=""/>
          <p:cNvSpPr txBox="1"/>
          <p:nvPr/>
        </p:nvSpPr>
        <p:spPr>
          <a:xfrm>
            <a:off x="360000" y="360000"/>
            <a:ext cx="11649960" cy="4143960"/>
          </a:xfrm>
          <a:prstGeom prst="rect">
            <a:avLst/>
          </a:prstGeom>
          <a:noFill/>
          <a:ln w="0">
            <a:noFill/>
          </a:ln>
        </p:spPr>
        <p:txBody>
          <a:bodyPr lIns="90000" rIns="90000" tIns="45000" bIns="45000" anchor="t">
            <a:noAutofit/>
          </a:bodyPr>
          <a:p>
            <a:r>
              <a:rPr b="0" i="1" lang="ru-RU" sz="1400" spc="-1" strike="noStrike" cap="all">
                <a:solidFill>
                  <a:srgbClr val="000000"/>
                </a:solidFill>
                <a:latin typeface="Georgia"/>
              </a:rPr>
              <a:t> </a:t>
            </a:r>
            <a:r>
              <a:rPr b="0" i="1" lang="ru-RU" sz="1400" spc="-1" strike="noStrike" cap="all">
                <a:solidFill>
                  <a:srgbClr val="000000"/>
                </a:solidFill>
                <a:latin typeface="Georgia"/>
              </a:rPr>
              <a:t>Дерево  подобно человеку: ствол- тело, ветви- руки, сок- кровь. У мужскогодерева  ветви растут вверх, а у женского в стороны.  Люди верили, что у  деревьев  есть душа. Срубить дерево равносильно убить человека.чтобы срубить дерево для нужд, человек  должен был взамен посадить несколько деревьев. Также При рождении ребенка обязательно сажали дерево. до  сих пор НА Троицу  и  рождество деревьями украшают помещения.</a:t>
            </a:r>
            <a:endParaRPr b="0" lang="ru-RU" sz="1400" spc="-1" strike="noStrike">
              <a:solidFill>
                <a:srgbClr val="000000"/>
              </a:solidFill>
              <a:latin typeface="Arial"/>
            </a:endParaRPr>
          </a:p>
          <a:p>
            <a:r>
              <a:rPr b="0" i="1" lang="ru-RU" sz="1400" spc="-1" strike="noStrike" cap="all">
                <a:solidFill>
                  <a:srgbClr val="000000"/>
                </a:solidFill>
                <a:latin typeface="Georgia"/>
              </a:rPr>
              <a:t>  </a:t>
            </a:r>
            <a:r>
              <a:rPr b="0" i="1" lang="ru-RU" sz="1400" spc="-1" strike="noStrike" cap="all">
                <a:solidFill>
                  <a:srgbClr val="000000"/>
                </a:solidFill>
                <a:latin typeface="Georgia"/>
              </a:rPr>
              <a:t>В  Христианстве   Древо имеет Особое  место.  Это  и дерево  познания  добра  и  зла, и райское  дерево. (И произрастил Господь Бог из земли всякое дерево, приятное на вид и хорошее для пищи, и дерево жизни посреди рая, и дерево познания добра и зла. Первому человеку было запрещено вкушать плоды с Дерева познания добра и зла (Быт. 2:17); плоды Дерева жизни запрещены не были.) </a:t>
            </a:r>
            <a:endParaRPr b="0" lang="ru-RU" sz="1400" spc="-1" strike="noStrike">
              <a:solidFill>
                <a:srgbClr val="000000"/>
              </a:solidFill>
              <a:latin typeface="Arial"/>
            </a:endParaRPr>
          </a:p>
          <a:p>
            <a:r>
              <a:rPr b="0" i="1" lang="ru-RU" sz="1400" spc="-1" strike="noStrike" cap="all">
                <a:solidFill>
                  <a:srgbClr val="000000"/>
                </a:solidFill>
                <a:latin typeface="Georgia"/>
              </a:rPr>
              <a:t>Это и  древо креста, на котором был  распят наш  Спаситель.</a:t>
            </a:r>
            <a:endParaRPr b="0" lang="ru-RU" sz="1400" spc="-1" strike="noStrike">
              <a:solidFill>
                <a:srgbClr val="000000"/>
              </a:solidFill>
              <a:latin typeface="Arial"/>
            </a:endParaRPr>
          </a:p>
          <a:p>
            <a:r>
              <a:rPr b="0" i="1" lang="ru-RU" sz="1400" spc="-1" strike="noStrike" cap="all">
                <a:solidFill>
                  <a:srgbClr val="000000"/>
                </a:solidFill>
                <a:latin typeface="Georgia"/>
              </a:rPr>
              <a:t> </a:t>
            </a:r>
            <a:r>
              <a:rPr b="0" i="1" lang="ru-RU" sz="1400" spc="-1" strike="noStrike" cap="all">
                <a:solidFill>
                  <a:srgbClr val="000000"/>
                </a:solidFill>
                <a:latin typeface="Georgia"/>
              </a:rPr>
              <a:t>Древо  - отдельный  сюжет  в иконографии.</a:t>
            </a:r>
            <a:endParaRPr b="0" lang="ru-RU" sz="1400" spc="-1" strike="noStrike">
              <a:solidFill>
                <a:srgbClr val="000000"/>
              </a:solidFill>
              <a:latin typeface="Arial"/>
            </a:endParaRPr>
          </a:p>
          <a:p>
            <a:r>
              <a:rPr b="0" i="1" lang="ru-RU" sz="1400" spc="-1" strike="noStrike" cap="all">
                <a:solidFill>
                  <a:srgbClr val="000000"/>
                </a:solidFill>
                <a:latin typeface="Georgia"/>
              </a:rPr>
              <a:t>Слово  древо  упоминается  в  Священном Писании 81  раз.</a:t>
            </a:r>
            <a:endParaRPr b="0" lang="ru-RU" sz="1400" spc="-1" strike="noStrike">
              <a:solidFill>
                <a:srgbClr val="000000"/>
              </a:solidFill>
              <a:latin typeface="Arial"/>
            </a:endParaRPr>
          </a:p>
          <a:p>
            <a:r>
              <a:rPr b="0" i="1" lang="ru-RU" sz="1400" spc="-1" strike="noStrike" cap="all">
                <a:solidFill>
                  <a:srgbClr val="000000"/>
                </a:solidFill>
                <a:latin typeface="Georgia"/>
              </a:rPr>
              <a:t>(Мф 7:17) Так всякое дерево доброе приносит и плоды добрые, а худое дерево приносит и плоды худые.</a:t>
            </a:r>
            <a:endParaRPr b="0" lang="ru-RU" sz="1400" spc="-1" strike="noStrike">
              <a:solidFill>
                <a:srgbClr val="000000"/>
              </a:solidFill>
              <a:latin typeface="Arial"/>
            </a:endParaRPr>
          </a:p>
          <a:p>
            <a:r>
              <a:rPr b="0" i="1" lang="ru-RU" sz="1400" spc="-1" strike="noStrike" cap="all">
                <a:solidFill>
                  <a:srgbClr val="000000"/>
                </a:solidFill>
                <a:latin typeface="Georgia"/>
              </a:rPr>
              <a:t>(Прем 14:7) Благословенно дерево, чрез которое бывает правда!</a:t>
            </a:r>
            <a:endParaRPr b="0" lang="ru-RU" sz="1400" spc="-1" strike="noStrike">
              <a:solidFill>
                <a:srgbClr val="000000"/>
              </a:solidFill>
              <a:latin typeface="Arial"/>
            </a:endParaRPr>
          </a:p>
          <a:p>
            <a:r>
              <a:rPr b="0" i="1" lang="ru-RU" sz="1400" spc="-1" strike="noStrike" cap="all">
                <a:solidFill>
                  <a:srgbClr val="000000"/>
                </a:solidFill>
                <a:latin typeface="Georgia"/>
              </a:rPr>
              <a:t>притча  о смоковнице,  неопалимая  купина.</a:t>
            </a:r>
            <a:endParaRPr b="0" lang="ru-RU" sz="1400" spc="-1" strike="noStrike">
              <a:solidFill>
                <a:srgbClr val="000000"/>
              </a:solidFill>
              <a:latin typeface="Arial"/>
            </a:endParaRPr>
          </a:p>
          <a:p>
            <a:endParaRPr b="0" lang="ru-RU" sz="1400" spc="-1" strike="noStrike">
              <a:solidFill>
                <a:srgbClr val="000000"/>
              </a:solidFill>
              <a:latin typeface="Arial"/>
            </a:endParaRPr>
          </a:p>
          <a:p>
            <a:endParaRPr b="0" lang="ru-RU" sz="1400" spc="-1" strike="noStrike">
              <a:solidFill>
                <a:srgbClr val="000000"/>
              </a:solidFill>
              <a:latin typeface="Arial"/>
            </a:endParaRPr>
          </a:p>
          <a:p>
            <a:r>
              <a:rPr b="0" i="1" lang="ru-RU" sz="1400" spc="-1" strike="noStrike" cap="all">
                <a:solidFill>
                  <a:srgbClr val="000000"/>
                </a:solidFill>
                <a:latin typeface="Georgia"/>
              </a:rPr>
              <a:t>И , конечно  же,  древо  встречается  во всех  видах   народного  творчества. В народных представлениях  оно было символом  растительных сил земли, вечно  живой, процветающей  природы. Его изображение  символизировало счастливое  продолжение рода.</a:t>
            </a:r>
            <a:endParaRPr b="0" lang="ru-RU"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3" name="" descr=""/>
          <p:cNvPicPr/>
          <p:nvPr/>
        </p:nvPicPr>
        <p:blipFill>
          <a:blip r:embed="rId1"/>
          <a:stretch/>
        </p:blipFill>
        <p:spPr>
          <a:xfrm>
            <a:off x="6192000" y="180000"/>
            <a:ext cx="5597640" cy="5597640"/>
          </a:xfrm>
          <a:prstGeom prst="rect">
            <a:avLst/>
          </a:prstGeom>
          <a:ln w="0">
            <a:noFill/>
          </a:ln>
        </p:spPr>
      </p:pic>
      <p:pic>
        <p:nvPicPr>
          <p:cNvPr id="94" name="" descr=""/>
          <p:cNvPicPr/>
          <p:nvPr/>
        </p:nvPicPr>
        <p:blipFill>
          <a:blip r:embed="rId2"/>
          <a:stretch/>
        </p:blipFill>
        <p:spPr>
          <a:xfrm>
            <a:off x="432000" y="216000"/>
            <a:ext cx="5580000" cy="5580000"/>
          </a:xfrm>
          <a:prstGeom prst="rect">
            <a:avLst/>
          </a:prstGeom>
          <a:ln w="0">
            <a:noFill/>
          </a:ln>
        </p:spPr>
      </p:pic>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5" name="" descr=""/>
          <p:cNvPicPr/>
          <p:nvPr/>
        </p:nvPicPr>
        <p:blipFill>
          <a:blip r:embed="rId1"/>
          <a:stretch/>
        </p:blipFill>
        <p:spPr>
          <a:xfrm>
            <a:off x="252000" y="54360"/>
            <a:ext cx="5957640" cy="5957640"/>
          </a:xfrm>
          <a:prstGeom prst="rect">
            <a:avLst/>
          </a:prstGeom>
          <a:ln w="0">
            <a:noFill/>
          </a:ln>
        </p:spPr>
      </p:pic>
      <p:pic>
        <p:nvPicPr>
          <p:cNvPr id="96" name="" descr=""/>
          <p:cNvPicPr/>
          <p:nvPr/>
        </p:nvPicPr>
        <p:blipFill>
          <a:blip r:embed="rId2"/>
          <a:stretch/>
        </p:blipFill>
        <p:spPr>
          <a:xfrm>
            <a:off x="6251400" y="95400"/>
            <a:ext cx="5880600" cy="5880600"/>
          </a:xfrm>
          <a:prstGeom prst="rect">
            <a:avLst/>
          </a:prstGeom>
          <a:ln w="0">
            <a:noFill/>
          </a:ln>
        </p:spPr>
      </p:pic>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7" name="" descr=""/>
          <p:cNvPicPr/>
          <p:nvPr/>
        </p:nvPicPr>
        <p:blipFill>
          <a:blip r:embed="rId1"/>
          <a:stretch/>
        </p:blipFill>
        <p:spPr>
          <a:xfrm>
            <a:off x="317160" y="144000"/>
            <a:ext cx="5724000" cy="5724000"/>
          </a:xfrm>
          <a:prstGeom prst="rect">
            <a:avLst/>
          </a:prstGeom>
          <a:ln w="0">
            <a:noFill/>
          </a:ln>
        </p:spPr>
      </p:pic>
      <p:pic>
        <p:nvPicPr>
          <p:cNvPr id="98" name="" descr=""/>
          <p:cNvPicPr/>
          <p:nvPr/>
        </p:nvPicPr>
        <p:blipFill>
          <a:blip r:embed="rId2"/>
          <a:stretch/>
        </p:blipFill>
        <p:spPr>
          <a:xfrm>
            <a:off x="6300000" y="138960"/>
            <a:ext cx="5657040" cy="5657040"/>
          </a:xfrm>
          <a:prstGeom prst="rect">
            <a:avLst/>
          </a:prstGeom>
          <a:ln w="0">
            <a:noFill/>
          </a:ln>
        </p:spPr>
      </p:pic>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 name="PlaceHolder 1"/>
          <p:cNvSpPr>
            <a:spLocks noGrp="1"/>
          </p:cNvSpPr>
          <p:nvPr>
            <p:ph type="title"/>
          </p:nvPr>
        </p:nvSpPr>
        <p:spPr>
          <a:xfrm>
            <a:off x="1260000" y="750960"/>
            <a:ext cx="9603000" cy="1049040"/>
          </a:xfrm>
          <a:prstGeom prst="rect">
            <a:avLst/>
          </a:prstGeom>
          <a:noFill/>
          <a:ln w="0">
            <a:noFill/>
          </a:ln>
          <a:effectLst>
            <a:outerShdw dist="0" dir="0" blurRad="0" rotWithShape="0">
              <a:srgbClr val="000000"/>
            </a:outerShdw>
          </a:effectLst>
        </p:spPr>
        <p:txBody>
          <a:bodyPr anchor="t">
            <a:noAutofit/>
          </a:bodyPr>
          <a:p>
            <a:pPr indent="0" algn="ctr">
              <a:lnSpc>
                <a:spcPct val="90000"/>
              </a:lnSpc>
              <a:buNone/>
            </a:pPr>
            <a:r>
              <a:rPr b="1" i="1" lang="en-US" sz="3200" spc="-1" strike="noStrike" cap="all">
                <a:solidFill>
                  <a:srgbClr val="000000"/>
                </a:solidFill>
                <a:latin typeface="Gill Sans MT"/>
              </a:rPr>
              <a:t>Пословицы  о  деревьях</a:t>
            </a:r>
            <a:endParaRPr b="1" i="1" lang="en-US" sz="3200" spc="-1" strike="noStrike" cap="all">
              <a:solidFill>
                <a:srgbClr val="000000"/>
              </a:solidFill>
              <a:latin typeface="Gill Sans MT"/>
            </a:endParaRPr>
          </a:p>
        </p:txBody>
      </p:sp>
      <p:sp>
        <p:nvSpPr>
          <p:cNvPr id="100" name=""/>
          <p:cNvSpPr txBox="1"/>
          <p:nvPr/>
        </p:nvSpPr>
        <p:spPr>
          <a:xfrm>
            <a:off x="426960" y="1136160"/>
            <a:ext cx="5153040" cy="5207400"/>
          </a:xfrm>
          <a:prstGeom prst="rect">
            <a:avLst/>
          </a:prstGeom>
          <a:noFill/>
          <a:ln w="0">
            <a:noFill/>
          </a:ln>
        </p:spPr>
        <p:txBody>
          <a:bodyPr lIns="90000" rIns="90000" tIns="45000" bIns="45000" anchor="t">
            <a:noAutofit/>
          </a:bodyPr>
          <a:p>
            <a:pPr>
              <a:lnSpc>
                <a:spcPct val="150000"/>
              </a:lnSpc>
            </a:pPr>
            <a:endParaRPr b="0" lang="ru-RU" sz="1800" spc="-1" strike="noStrike">
              <a:solidFill>
                <a:srgbClr val="000000"/>
              </a:solidFill>
              <a:latin typeface="Arial"/>
            </a:endParaRPr>
          </a:p>
          <a:p>
            <a:pPr>
              <a:lnSpc>
                <a:spcPct val="150000"/>
              </a:lnSpc>
            </a:pP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И на дереве лист на лист не приходится.</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Куда дерево клонилось, туда и повалилось.</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От доброго дерева добрый и плод.</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Гроза бьет по высокому дереву.</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От яблоньки яблочко, а от ели шишка.</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Дуплистое дерево скрипит, да стоит, а крепкое валится.</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Из одного дерева икона и лопата.</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Не далеко от дерева яблочко падает.</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Ель не сосна: шумит неспроста.</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Все одно, что дерево, что бревно.</a:t>
            </a:r>
            <a:endParaRPr b="0" lang="ru-RU" sz="1800" spc="-1" strike="noStrike">
              <a:solidFill>
                <a:srgbClr val="000000"/>
              </a:solidFill>
              <a:latin typeface="Arial"/>
            </a:endParaRPr>
          </a:p>
          <a:p>
            <a:endParaRPr b="0" lang="ru-RU" sz="1800" spc="-1" strike="noStrike">
              <a:solidFill>
                <a:srgbClr val="000000"/>
              </a:solidFill>
              <a:latin typeface="Arial"/>
            </a:endParaRPr>
          </a:p>
        </p:txBody>
      </p:sp>
      <p:sp>
        <p:nvSpPr>
          <p:cNvPr id="101" name=""/>
          <p:cNvSpPr txBox="1"/>
          <p:nvPr/>
        </p:nvSpPr>
        <p:spPr>
          <a:xfrm>
            <a:off x="6480000" y="1788120"/>
            <a:ext cx="5760000" cy="5079240"/>
          </a:xfrm>
          <a:prstGeom prst="rect">
            <a:avLst/>
          </a:prstGeom>
          <a:noFill/>
          <a:ln w="0">
            <a:noFill/>
          </a:ln>
        </p:spPr>
        <p:txBody>
          <a:bodyPr lIns="90000" rIns="90000" tIns="45000" bIns="45000" anchor="t">
            <a:noAutofit/>
          </a:bodyPr>
          <a:p>
            <a:pPr>
              <a:lnSpc>
                <a:spcPct val="150000"/>
              </a:lnSpc>
            </a:pPr>
            <a:r>
              <a:rPr b="0" i="1" lang="ru-RU" sz="1800" spc="-1" strike="noStrike">
                <a:solidFill>
                  <a:srgbClr val="000000"/>
                </a:solidFill>
                <a:latin typeface="Arial"/>
              </a:rPr>
              <a:t>За один раз дерева не срубишь.</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Кукушка кукует на сухом дереве — к морозу.</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Деревья скоро садят, да не скоро с них плод едят.</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Клен да береза, чем не дрова.</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Береза не угроза: где стоит, там и шумит.</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Как осина задрожит, так и скот в поле сыт.</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Лист на дереве полон, так и сеять полно.</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Не откормить коня сухопарого, не отрастить</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 </a:t>
            </a:r>
            <a:r>
              <a:rPr b="0" i="1" lang="ru-RU" sz="1800" spc="-1" strike="noStrike">
                <a:solidFill>
                  <a:srgbClr val="000000"/>
                </a:solidFill>
                <a:latin typeface="Arial"/>
              </a:rPr>
              <a:t>дерева суховерхого.</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Криво дерево, да яблоки сладки.</a:t>
            </a:r>
            <a:endParaRPr b="0" lang="ru-RU" sz="1800" spc="-1" strike="noStrike">
              <a:solidFill>
                <a:srgbClr val="000000"/>
              </a:solidFill>
              <a:latin typeface="Arial"/>
            </a:endParaRPr>
          </a:p>
          <a:p>
            <a:pPr>
              <a:lnSpc>
                <a:spcPct val="150000"/>
              </a:lnSpc>
            </a:pPr>
            <a:r>
              <a:rPr b="0" i="1" lang="ru-RU" sz="1800" spc="-1" strike="noStrike">
                <a:solidFill>
                  <a:srgbClr val="000000"/>
                </a:solidFill>
                <a:latin typeface="Arial"/>
              </a:rPr>
              <a:t>Как ни гнети дерево, оно все вверх растет</a:t>
            </a:r>
            <a:r>
              <a:rPr b="0" lang="ru-RU" sz="1800" spc="-1" strike="noStrike">
                <a:solidFill>
                  <a:srgbClr val="000000"/>
                </a:solidFill>
                <a:latin typeface="Arial"/>
              </a:rPr>
              <a:t>.</a:t>
            </a:r>
            <a:endParaRPr b="0" lang="ru-RU"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 name="PlaceHolder 1"/>
          <p:cNvSpPr>
            <a:spLocks noGrp="1"/>
          </p:cNvSpPr>
          <p:nvPr>
            <p:ph type="title"/>
          </p:nvPr>
        </p:nvSpPr>
        <p:spPr>
          <a:xfrm>
            <a:off x="1440000" y="750960"/>
            <a:ext cx="9603000" cy="1049040"/>
          </a:xfrm>
          <a:prstGeom prst="rect">
            <a:avLst/>
          </a:prstGeom>
          <a:noFill/>
          <a:ln w="0">
            <a:noFill/>
          </a:ln>
        </p:spPr>
        <p:txBody>
          <a:bodyPr anchor="t">
            <a:noAutofit/>
          </a:bodyPr>
          <a:p>
            <a:pPr indent="0" algn="ctr">
              <a:lnSpc>
                <a:spcPct val="90000"/>
              </a:lnSpc>
              <a:buNone/>
            </a:pPr>
            <a:r>
              <a:rPr b="1" i="1" lang="en-US" sz="3200" spc="-1" strike="noStrike" cap="all">
                <a:ln>
                  <a:solidFill>
                    <a:srgbClr val="000000"/>
                  </a:solidFill>
                </a:ln>
                <a:solidFill>
                  <a:srgbClr val="ffffff"/>
                </a:solidFill>
                <a:latin typeface="Gill Sans MT"/>
              </a:rPr>
              <a:t>Загадки про  деревья</a:t>
            </a:r>
            <a:endParaRPr b="1" i="1" lang="en-US" sz="3200" spc="-1" strike="noStrike" cap="all">
              <a:ln>
                <a:solidFill>
                  <a:srgbClr val="000000"/>
                </a:solidFill>
              </a:ln>
              <a:solidFill>
                <a:srgbClr val="ffffff"/>
              </a:solidFill>
              <a:latin typeface="Gill Sans MT"/>
            </a:endParaRPr>
          </a:p>
        </p:txBody>
      </p:sp>
      <p:sp>
        <p:nvSpPr>
          <p:cNvPr id="103" name=""/>
          <p:cNvSpPr txBox="1"/>
          <p:nvPr/>
        </p:nvSpPr>
        <p:spPr>
          <a:xfrm>
            <a:off x="180000" y="1944000"/>
            <a:ext cx="3114360" cy="3417840"/>
          </a:xfrm>
          <a:prstGeom prst="rect">
            <a:avLst/>
          </a:prstGeom>
          <a:noFill/>
          <a:ln w="0">
            <a:noFill/>
          </a:ln>
        </p:spPr>
        <p:txBody>
          <a:bodyPr lIns="90000" rIns="90000" tIns="45000" bIns="45000" anchor="t">
            <a:noAutofit/>
          </a:bodyPr>
          <a:p>
            <a:pPr algn="ctr"/>
            <a:r>
              <a:rPr b="0" i="1" lang="ru-RU" sz="1800" spc="-1" strike="noStrike">
                <a:solidFill>
                  <a:srgbClr val="000000"/>
                </a:solidFill>
                <a:latin typeface="Arial"/>
                <a:ea typeface="Microsoft YaHei"/>
              </a:rPr>
              <a:t>***</a:t>
            </a:r>
            <a:endParaRPr b="0" lang="ru-RU" sz="1800" spc="-1" strike="noStrike">
              <a:solidFill>
                <a:srgbClr val="000000"/>
              </a:solidFill>
              <a:latin typeface="Arial"/>
            </a:endParaRPr>
          </a:p>
          <a:p>
            <a:r>
              <a:rPr b="0" i="1" lang="ru-RU" sz="1800" spc="-1" strike="noStrike">
                <a:solidFill>
                  <a:srgbClr val="000000"/>
                </a:solidFill>
                <a:latin typeface="Arial"/>
                <a:ea typeface="Microsoft YaHei"/>
              </a:rPr>
              <a:t>Хоть неплохо я одета, </a:t>
            </a:r>
            <a:endParaRPr b="0" lang="ru-RU" sz="1800" spc="-1" strike="noStrike">
              <a:solidFill>
                <a:srgbClr val="000000"/>
              </a:solidFill>
              <a:latin typeface="Arial"/>
            </a:endParaRPr>
          </a:p>
          <a:p>
            <a:r>
              <a:rPr b="0" i="1" lang="ru-RU" sz="1800" spc="-1" strike="noStrike">
                <a:solidFill>
                  <a:srgbClr val="000000"/>
                </a:solidFill>
                <a:latin typeface="Arial"/>
                <a:ea typeface="Microsoft YaHei"/>
              </a:rPr>
              <a:t>Бьет озноб меня всегда. </a:t>
            </a:r>
            <a:endParaRPr b="0" lang="ru-RU" sz="1800" spc="-1" strike="noStrike">
              <a:solidFill>
                <a:srgbClr val="000000"/>
              </a:solidFill>
              <a:latin typeface="Arial"/>
            </a:endParaRPr>
          </a:p>
          <a:p>
            <a:r>
              <a:rPr b="0" i="1" lang="ru-RU" sz="1800" spc="-1" strike="noStrike">
                <a:solidFill>
                  <a:srgbClr val="000000"/>
                </a:solidFill>
                <a:latin typeface="Arial"/>
                <a:ea typeface="Microsoft YaHei"/>
              </a:rPr>
              <a:t>И весной, и жарким летом </a:t>
            </a:r>
            <a:endParaRPr b="0" lang="ru-RU" sz="1800" spc="-1" strike="noStrike">
              <a:solidFill>
                <a:srgbClr val="000000"/>
              </a:solidFill>
              <a:latin typeface="Arial"/>
            </a:endParaRPr>
          </a:p>
          <a:p>
            <a:r>
              <a:rPr b="0" i="1" lang="ru-RU" sz="1800" spc="-1" strike="noStrike">
                <a:solidFill>
                  <a:srgbClr val="000000"/>
                </a:solidFill>
                <a:latin typeface="Arial"/>
                <a:ea typeface="Microsoft YaHei"/>
              </a:rPr>
              <a:t>Вся дрожу, как в холода.</a:t>
            </a:r>
            <a:endParaRPr b="0" lang="ru-RU" sz="1800" spc="-1" strike="noStrike">
              <a:solidFill>
                <a:srgbClr val="000000"/>
              </a:solidFill>
              <a:latin typeface="Arial"/>
            </a:endParaRPr>
          </a:p>
          <a:p>
            <a:r>
              <a:rPr b="0" i="1" lang="ru-RU" sz="1800" spc="-1" strike="noStrike">
                <a:solidFill>
                  <a:srgbClr val="000000"/>
                </a:solidFill>
                <a:latin typeface="Arial"/>
                <a:ea typeface="Microsoft YaHei"/>
              </a:rPr>
              <a:t>Ответ: Осина</a:t>
            </a:r>
            <a:r>
              <a:rPr b="0" lang="ru-RU" sz="1800" spc="-1" strike="noStrike">
                <a:solidFill>
                  <a:srgbClr val="000000"/>
                </a:solidFill>
                <a:latin typeface="Arial"/>
                <a:ea typeface="Microsoft YaHei"/>
              </a:rPr>
              <a:t>.</a:t>
            </a:r>
            <a:endParaRPr b="0" lang="ru-RU" sz="1800" spc="-1" strike="noStrike">
              <a:solidFill>
                <a:srgbClr val="000000"/>
              </a:solidFill>
              <a:latin typeface="Arial"/>
            </a:endParaRPr>
          </a:p>
          <a:p>
            <a:endParaRPr b="0" lang="ru-RU" sz="1800" spc="-1" strike="noStrike">
              <a:solidFill>
                <a:srgbClr val="000000"/>
              </a:solidFill>
              <a:latin typeface="Arial"/>
            </a:endParaRPr>
          </a:p>
          <a:p>
            <a:pPr algn="ctr">
              <a:lnSpc>
                <a:spcPct val="100000"/>
              </a:lnSpc>
            </a:pPr>
            <a:r>
              <a:rPr b="0" lang="ru-RU" sz="1800" spc="-1" strike="noStrike">
                <a:solidFill>
                  <a:srgbClr val="000000"/>
                </a:solidFill>
                <a:latin typeface="Arial"/>
                <a:ea typeface="Microsoft YaHei"/>
              </a:rPr>
              <a:t>***</a:t>
            </a:r>
            <a:endParaRPr b="0" lang="ru-RU" sz="1800" spc="-1" strike="noStrike">
              <a:solidFill>
                <a:srgbClr val="000000"/>
              </a:solidFill>
              <a:latin typeface="Arial"/>
            </a:endParaRPr>
          </a:p>
          <a:p>
            <a:pPr>
              <a:lnSpc>
                <a:spcPct val="100000"/>
              </a:lnSpc>
            </a:pPr>
            <a:r>
              <a:rPr b="0" lang="ru-RU" sz="1800" spc="-1" strike="noStrike">
                <a:solidFill>
                  <a:srgbClr val="000000"/>
                </a:solidFill>
                <a:latin typeface="Arial"/>
                <a:ea typeface="Microsoft YaHei"/>
              </a:rPr>
              <a:t>Не заботясь о погоде,</a:t>
            </a:r>
            <a:endParaRPr b="0" lang="ru-RU" sz="1800" spc="-1" strike="noStrike">
              <a:solidFill>
                <a:srgbClr val="000000"/>
              </a:solidFill>
              <a:latin typeface="Arial"/>
            </a:endParaRPr>
          </a:p>
          <a:p>
            <a:pPr>
              <a:lnSpc>
                <a:spcPct val="100000"/>
              </a:lnSpc>
            </a:pPr>
            <a:r>
              <a:rPr b="0" lang="ru-RU" sz="1800" spc="-1" strike="noStrike">
                <a:solidFill>
                  <a:srgbClr val="000000"/>
                </a:solidFill>
                <a:latin typeface="Arial"/>
                <a:ea typeface="Microsoft YaHei"/>
              </a:rPr>
              <a:t>В сарафане белом ходит,</a:t>
            </a:r>
            <a:endParaRPr b="0" lang="ru-RU" sz="1800" spc="-1" strike="noStrike">
              <a:solidFill>
                <a:srgbClr val="000000"/>
              </a:solidFill>
              <a:latin typeface="Arial"/>
            </a:endParaRPr>
          </a:p>
          <a:p>
            <a:pPr>
              <a:lnSpc>
                <a:spcPct val="100000"/>
              </a:lnSpc>
            </a:pPr>
            <a:r>
              <a:rPr b="0" lang="ru-RU" sz="1800" spc="-1" strike="noStrike">
                <a:solidFill>
                  <a:srgbClr val="000000"/>
                </a:solidFill>
                <a:latin typeface="Arial"/>
                <a:ea typeface="Microsoft YaHei"/>
              </a:rPr>
              <a:t>А в один из тёплых дней</a:t>
            </a:r>
            <a:endParaRPr b="0" lang="ru-RU" sz="1800" spc="-1" strike="noStrike">
              <a:solidFill>
                <a:srgbClr val="000000"/>
              </a:solidFill>
              <a:latin typeface="Arial"/>
            </a:endParaRPr>
          </a:p>
          <a:p>
            <a:pPr>
              <a:lnSpc>
                <a:spcPct val="100000"/>
              </a:lnSpc>
            </a:pPr>
            <a:r>
              <a:rPr b="0" lang="ru-RU" sz="1800" spc="-1" strike="noStrike">
                <a:solidFill>
                  <a:srgbClr val="000000"/>
                </a:solidFill>
                <a:latin typeface="Arial"/>
                <a:ea typeface="Microsoft YaHei"/>
              </a:rPr>
              <a:t>Май серёжки дарит ей.</a:t>
            </a:r>
            <a:endParaRPr b="0" lang="ru-RU" sz="1800" spc="-1" strike="noStrike">
              <a:solidFill>
                <a:srgbClr val="000000"/>
              </a:solidFill>
              <a:latin typeface="Arial"/>
            </a:endParaRPr>
          </a:p>
          <a:p>
            <a:pPr>
              <a:lnSpc>
                <a:spcPct val="100000"/>
              </a:lnSpc>
            </a:pPr>
            <a:r>
              <a:rPr b="0" lang="ru-RU" sz="1800" spc="-1" strike="noStrike">
                <a:solidFill>
                  <a:srgbClr val="000000"/>
                </a:solidFill>
                <a:latin typeface="Arial"/>
                <a:ea typeface="Microsoft YaHei"/>
              </a:rPr>
              <a:t>Ответ: Берёза.</a:t>
            </a:r>
            <a:endParaRPr b="0" lang="ru-RU" sz="1800" spc="-1" strike="noStrike">
              <a:solidFill>
                <a:srgbClr val="000000"/>
              </a:solidFill>
              <a:latin typeface="Arial"/>
            </a:endParaRPr>
          </a:p>
        </p:txBody>
      </p:sp>
      <p:sp>
        <p:nvSpPr>
          <p:cNvPr id="104" name=""/>
          <p:cNvSpPr txBox="1"/>
          <p:nvPr/>
        </p:nvSpPr>
        <p:spPr>
          <a:xfrm>
            <a:off x="3294360" y="1944000"/>
            <a:ext cx="2718360" cy="4953960"/>
          </a:xfrm>
          <a:prstGeom prst="rect">
            <a:avLst/>
          </a:prstGeom>
          <a:noFill/>
          <a:ln w="0">
            <a:noFill/>
          </a:ln>
        </p:spPr>
        <p:txBody>
          <a:bodyPr lIns="90000" rIns="90000" tIns="45000" bIns="45000" anchor="t">
            <a:noAutofit/>
          </a:bodyPr>
          <a:p>
            <a:pPr algn="ctr">
              <a:lnSpc>
                <a:spcPct val="100000"/>
              </a:lnSpc>
            </a:pPr>
            <a:r>
              <a:rPr b="0" lang="ru-RU" sz="1800" spc="-1" strike="noStrike">
                <a:solidFill>
                  <a:srgbClr val="000000"/>
                </a:solidFill>
                <a:latin typeface="Arial"/>
              </a:rPr>
              <a:t>***</a:t>
            </a:r>
            <a:endParaRPr b="0" lang="ru-RU" sz="1800" spc="-1" strike="noStrike">
              <a:solidFill>
                <a:srgbClr val="000000"/>
              </a:solidFill>
              <a:latin typeface="Arial"/>
            </a:endParaRPr>
          </a:p>
          <a:p>
            <a:pPr>
              <a:lnSpc>
                <a:spcPct val="100000"/>
              </a:lnSpc>
            </a:pPr>
            <a:r>
              <a:rPr b="0" lang="ru-RU" sz="1800" spc="-1" strike="noStrike">
                <a:solidFill>
                  <a:srgbClr val="000000"/>
                </a:solidFill>
                <a:latin typeface="Arial"/>
              </a:rPr>
              <a:t>Я модница такая, </a:t>
            </a:r>
            <a:endParaRPr b="0" lang="ru-RU" sz="1800" spc="-1" strike="noStrike">
              <a:solidFill>
                <a:srgbClr val="000000"/>
              </a:solidFill>
              <a:latin typeface="Arial"/>
            </a:endParaRPr>
          </a:p>
          <a:p>
            <a:pPr>
              <a:lnSpc>
                <a:spcPct val="100000"/>
              </a:lnSpc>
            </a:pPr>
            <a:r>
              <a:rPr b="0" lang="ru-RU" sz="1800" spc="-1" strike="noStrike">
                <a:solidFill>
                  <a:srgbClr val="000000"/>
                </a:solidFill>
                <a:latin typeface="Arial"/>
              </a:rPr>
              <a:t>Что всем на удивление!</a:t>
            </a:r>
            <a:endParaRPr b="0" lang="ru-RU" sz="1800" spc="-1" strike="noStrike">
              <a:solidFill>
                <a:srgbClr val="000000"/>
              </a:solidFill>
              <a:latin typeface="Arial"/>
            </a:endParaRPr>
          </a:p>
          <a:p>
            <a:pPr>
              <a:lnSpc>
                <a:spcPct val="100000"/>
              </a:lnSpc>
            </a:pPr>
            <a:r>
              <a:rPr b="0" lang="ru-RU" sz="1800" spc="-1" strike="noStrike">
                <a:solidFill>
                  <a:srgbClr val="000000"/>
                </a:solidFill>
                <a:latin typeface="Arial"/>
              </a:rPr>
              <a:t>Люблю я бусы, блёстки,</a:t>
            </a:r>
            <a:endParaRPr b="0" lang="ru-RU" sz="1800" spc="-1" strike="noStrike">
              <a:solidFill>
                <a:srgbClr val="000000"/>
              </a:solidFill>
              <a:latin typeface="Arial"/>
            </a:endParaRPr>
          </a:p>
          <a:p>
            <a:pPr>
              <a:lnSpc>
                <a:spcPct val="100000"/>
              </a:lnSpc>
            </a:pPr>
            <a:r>
              <a:rPr b="0" lang="ru-RU" sz="1800" spc="-1" strike="noStrike">
                <a:solidFill>
                  <a:srgbClr val="000000"/>
                </a:solidFill>
                <a:latin typeface="Arial"/>
              </a:rPr>
              <a:t>Любые украшения.</a:t>
            </a:r>
            <a:endParaRPr b="0" lang="ru-RU" sz="1800" spc="-1" strike="noStrike">
              <a:solidFill>
                <a:srgbClr val="000000"/>
              </a:solidFill>
              <a:latin typeface="Arial"/>
            </a:endParaRPr>
          </a:p>
          <a:p>
            <a:pPr>
              <a:lnSpc>
                <a:spcPct val="100000"/>
              </a:lnSpc>
            </a:pPr>
            <a:r>
              <a:rPr b="0" lang="ru-RU" sz="1800" spc="-1" strike="noStrike">
                <a:solidFill>
                  <a:srgbClr val="000000"/>
                </a:solidFill>
                <a:latin typeface="Arial"/>
              </a:rPr>
              <a:t>Но на мою, поверьте,</a:t>
            </a:r>
            <a:endParaRPr b="0" lang="ru-RU" sz="1800" spc="-1" strike="noStrike">
              <a:solidFill>
                <a:srgbClr val="000000"/>
              </a:solidFill>
              <a:latin typeface="Arial"/>
            </a:endParaRPr>
          </a:p>
          <a:p>
            <a:pPr>
              <a:lnSpc>
                <a:spcPct val="100000"/>
              </a:lnSpc>
            </a:pPr>
            <a:r>
              <a:rPr b="0" lang="ru-RU" sz="1800" spc="-1" strike="noStrike">
                <a:solidFill>
                  <a:srgbClr val="000000"/>
                </a:solidFill>
                <a:latin typeface="Arial"/>
              </a:rPr>
              <a:t>Великую беду</a:t>
            </a:r>
            <a:endParaRPr b="0" lang="ru-RU" sz="1800" spc="-1" strike="noStrike">
              <a:solidFill>
                <a:srgbClr val="000000"/>
              </a:solidFill>
              <a:latin typeface="Arial"/>
            </a:endParaRPr>
          </a:p>
          <a:p>
            <a:pPr>
              <a:lnSpc>
                <a:spcPct val="100000"/>
              </a:lnSpc>
            </a:pPr>
            <a:r>
              <a:rPr b="0" lang="ru-RU" sz="1800" spc="-1" strike="noStrike">
                <a:solidFill>
                  <a:srgbClr val="000000"/>
                </a:solidFill>
                <a:latin typeface="Arial"/>
              </a:rPr>
              <a:t>Наряд мне одевают</a:t>
            </a:r>
            <a:endParaRPr b="0" lang="ru-RU" sz="1800" spc="-1" strike="noStrike">
              <a:solidFill>
                <a:srgbClr val="000000"/>
              </a:solidFill>
              <a:latin typeface="Arial"/>
            </a:endParaRPr>
          </a:p>
          <a:p>
            <a:pPr>
              <a:lnSpc>
                <a:spcPct val="100000"/>
              </a:lnSpc>
            </a:pPr>
            <a:r>
              <a:rPr b="0" lang="ru-RU" sz="1800" spc="-1" strike="noStrike">
                <a:solidFill>
                  <a:srgbClr val="000000"/>
                </a:solidFill>
                <a:latin typeface="Arial"/>
              </a:rPr>
              <a:t>Всего лишь раз в году! </a:t>
            </a:r>
            <a:endParaRPr b="0" lang="ru-RU" sz="1800" spc="-1" strike="noStrike">
              <a:solidFill>
                <a:srgbClr val="000000"/>
              </a:solidFill>
              <a:latin typeface="Arial"/>
            </a:endParaRPr>
          </a:p>
          <a:p>
            <a:pPr>
              <a:lnSpc>
                <a:spcPct val="100000"/>
              </a:lnSpc>
            </a:pPr>
            <a:r>
              <a:rPr b="0" lang="ru-RU" sz="1800" spc="-1" strike="noStrike">
                <a:solidFill>
                  <a:srgbClr val="000000"/>
                </a:solidFill>
                <a:latin typeface="Arial"/>
              </a:rPr>
              <a:t>Ответ: Ёлка.</a:t>
            </a:r>
            <a:endParaRPr b="0" lang="ru-RU" sz="1800" spc="-1" strike="noStrike">
              <a:solidFill>
                <a:srgbClr val="000000"/>
              </a:solidFill>
              <a:latin typeface="Arial"/>
            </a:endParaRPr>
          </a:p>
        </p:txBody>
      </p:sp>
      <p:sp>
        <p:nvSpPr>
          <p:cNvPr id="105" name=""/>
          <p:cNvSpPr txBox="1"/>
          <p:nvPr/>
        </p:nvSpPr>
        <p:spPr>
          <a:xfrm>
            <a:off x="9085320" y="1944000"/>
            <a:ext cx="3010680" cy="5977800"/>
          </a:xfrm>
          <a:prstGeom prst="rect">
            <a:avLst/>
          </a:prstGeom>
          <a:noFill/>
          <a:ln w="0">
            <a:noFill/>
          </a:ln>
        </p:spPr>
        <p:txBody>
          <a:bodyPr lIns="90000" rIns="90000" tIns="45000" bIns="45000" anchor="t">
            <a:noAutofit/>
          </a:bodyPr>
          <a:p>
            <a:pPr algn="ctr"/>
            <a:r>
              <a:rPr b="0" lang="ru-RU" sz="1800" spc="-1" strike="noStrike">
                <a:solidFill>
                  <a:srgbClr val="000000"/>
                </a:solidFill>
                <a:latin typeface="Arial"/>
              </a:rPr>
              <a:t>***</a:t>
            </a:r>
            <a:endParaRPr b="0" lang="ru-RU" sz="1800" spc="-1" strike="noStrike">
              <a:solidFill>
                <a:srgbClr val="000000"/>
              </a:solidFill>
              <a:latin typeface="Arial"/>
            </a:endParaRPr>
          </a:p>
          <a:p>
            <a:r>
              <a:rPr b="0" lang="ru-RU" sz="1800" spc="-1" strike="noStrike">
                <a:solidFill>
                  <a:srgbClr val="000000"/>
                </a:solidFill>
                <a:latin typeface="Arial"/>
              </a:rPr>
              <a:t>Его весной и летом </a:t>
            </a:r>
            <a:endParaRPr b="0" lang="ru-RU" sz="1800" spc="-1" strike="noStrike">
              <a:solidFill>
                <a:srgbClr val="000000"/>
              </a:solidFill>
              <a:latin typeface="Arial"/>
            </a:endParaRPr>
          </a:p>
          <a:p>
            <a:r>
              <a:rPr b="0" lang="ru-RU" sz="1800" spc="-1" strike="noStrike">
                <a:solidFill>
                  <a:srgbClr val="000000"/>
                </a:solidFill>
                <a:latin typeface="Arial"/>
              </a:rPr>
              <a:t>Мы видели одетым, </a:t>
            </a:r>
            <a:endParaRPr b="0" lang="ru-RU" sz="1800" spc="-1" strike="noStrike">
              <a:solidFill>
                <a:srgbClr val="000000"/>
              </a:solidFill>
              <a:latin typeface="Arial"/>
            </a:endParaRPr>
          </a:p>
          <a:p>
            <a:r>
              <a:rPr b="0" lang="ru-RU" sz="1800" spc="-1" strike="noStrike">
                <a:solidFill>
                  <a:srgbClr val="000000"/>
                </a:solidFill>
                <a:latin typeface="Arial"/>
              </a:rPr>
              <a:t>А осенью с бедняжки</a:t>
            </a:r>
            <a:endParaRPr b="0" lang="ru-RU" sz="1800" spc="-1" strike="noStrike">
              <a:solidFill>
                <a:srgbClr val="000000"/>
              </a:solidFill>
              <a:latin typeface="Arial"/>
            </a:endParaRPr>
          </a:p>
          <a:p>
            <a:r>
              <a:rPr b="0" lang="ru-RU" sz="1800" spc="-1" strike="noStrike">
                <a:solidFill>
                  <a:srgbClr val="000000"/>
                </a:solidFill>
                <a:latin typeface="Arial"/>
              </a:rPr>
              <a:t>Сорвали все рубашки.</a:t>
            </a:r>
            <a:endParaRPr b="0" lang="ru-RU" sz="1800" spc="-1" strike="noStrike">
              <a:solidFill>
                <a:srgbClr val="000000"/>
              </a:solidFill>
              <a:latin typeface="Arial"/>
            </a:endParaRPr>
          </a:p>
          <a:p>
            <a:r>
              <a:rPr b="0" lang="ru-RU" sz="1800" spc="-1" strike="noStrike">
                <a:solidFill>
                  <a:srgbClr val="000000"/>
                </a:solidFill>
                <a:latin typeface="Arial"/>
              </a:rPr>
              <a:t>Ответ: Дерево.</a:t>
            </a:r>
            <a:endParaRPr b="0" lang="ru-RU" sz="1800" spc="-1" strike="noStrike">
              <a:solidFill>
                <a:srgbClr val="000000"/>
              </a:solidFill>
              <a:latin typeface="Arial"/>
            </a:endParaRPr>
          </a:p>
          <a:p>
            <a:endParaRPr b="0" lang="ru-RU" sz="1800" spc="-1" strike="noStrike">
              <a:solidFill>
                <a:srgbClr val="000000"/>
              </a:solidFill>
              <a:latin typeface="Arial"/>
            </a:endParaRPr>
          </a:p>
          <a:p>
            <a:r>
              <a:rPr b="0" lang="ru-RU" sz="1800" spc="-1" strike="noStrike">
                <a:solidFill>
                  <a:srgbClr val="000000"/>
                </a:solidFill>
                <a:latin typeface="Arial"/>
              </a:rPr>
              <a:t>Нам в дождь и в зной Поможет друг,</a:t>
            </a:r>
            <a:endParaRPr b="0" lang="ru-RU" sz="1800" spc="-1" strike="noStrike">
              <a:solidFill>
                <a:srgbClr val="000000"/>
              </a:solidFill>
              <a:latin typeface="Arial"/>
            </a:endParaRPr>
          </a:p>
          <a:p>
            <a:r>
              <a:rPr b="0" lang="ru-RU" sz="1800" spc="-1" strike="noStrike">
                <a:solidFill>
                  <a:srgbClr val="000000"/>
                </a:solidFill>
                <a:latin typeface="Arial"/>
              </a:rPr>
              <a:t>Зелёный и хороший — </a:t>
            </a:r>
            <a:endParaRPr b="0" lang="ru-RU" sz="1800" spc="-1" strike="noStrike">
              <a:solidFill>
                <a:srgbClr val="000000"/>
              </a:solidFill>
              <a:latin typeface="Arial"/>
            </a:endParaRPr>
          </a:p>
          <a:p>
            <a:r>
              <a:rPr b="0" lang="ru-RU" sz="1800" spc="-1" strike="noStrike">
                <a:solidFill>
                  <a:srgbClr val="000000"/>
                </a:solidFill>
                <a:latin typeface="Arial"/>
              </a:rPr>
              <a:t>Протянет нам десятки рук</a:t>
            </a:r>
            <a:endParaRPr b="0" lang="ru-RU" sz="1800" spc="-1" strike="noStrike">
              <a:solidFill>
                <a:srgbClr val="000000"/>
              </a:solidFill>
              <a:latin typeface="Arial"/>
            </a:endParaRPr>
          </a:p>
          <a:p>
            <a:r>
              <a:rPr b="0" lang="ru-RU" sz="1800" spc="-1" strike="noStrike">
                <a:solidFill>
                  <a:srgbClr val="000000"/>
                </a:solidFill>
                <a:latin typeface="Arial"/>
              </a:rPr>
              <a:t>И тысячи ладошек.</a:t>
            </a:r>
            <a:endParaRPr b="0" lang="ru-RU" sz="1800" spc="-1" strike="noStrike">
              <a:solidFill>
                <a:srgbClr val="000000"/>
              </a:solidFill>
              <a:latin typeface="Arial"/>
            </a:endParaRPr>
          </a:p>
          <a:p>
            <a:r>
              <a:rPr b="0" lang="ru-RU" sz="1800" spc="-1" strike="noStrike">
                <a:solidFill>
                  <a:srgbClr val="000000"/>
                </a:solidFill>
                <a:latin typeface="Arial"/>
              </a:rPr>
              <a:t>Ответ: Дерево.</a:t>
            </a:r>
            <a:endParaRPr b="0" lang="ru-RU" sz="1800" spc="-1" strike="noStrike">
              <a:solidFill>
                <a:srgbClr val="000000"/>
              </a:solidFill>
              <a:latin typeface="Arial"/>
            </a:endParaRPr>
          </a:p>
        </p:txBody>
      </p:sp>
      <p:sp>
        <p:nvSpPr>
          <p:cNvPr id="106" name=""/>
          <p:cNvSpPr txBox="1"/>
          <p:nvPr/>
        </p:nvSpPr>
        <p:spPr>
          <a:xfrm>
            <a:off x="6120000" y="1950120"/>
            <a:ext cx="2880000" cy="5465880"/>
          </a:xfrm>
          <a:prstGeom prst="rect">
            <a:avLst/>
          </a:prstGeom>
          <a:noFill/>
          <a:ln w="0">
            <a:noFill/>
          </a:ln>
        </p:spPr>
        <p:txBody>
          <a:bodyPr lIns="90000" rIns="90000" tIns="45000" bIns="45000" anchor="t">
            <a:noAutofit/>
          </a:bodyPr>
          <a:p>
            <a:pPr algn="ctr"/>
            <a:r>
              <a:rPr b="0" lang="ru-RU" sz="1800" spc="-1" strike="noStrike">
                <a:solidFill>
                  <a:srgbClr val="000000"/>
                </a:solidFill>
                <a:latin typeface="Arial"/>
              </a:rPr>
              <a:t>***</a:t>
            </a:r>
            <a:endParaRPr b="0" lang="ru-RU" sz="1800" spc="-1" strike="noStrike">
              <a:solidFill>
                <a:srgbClr val="000000"/>
              </a:solidFill>
              <a:latin typeface="Arial"/>
            </a:endParaRPr>
          </a:p>
          <a:p>
            <a:r>
              <a:rPr b="0" lang="ru-RU" sz="1800" spc="-1" strike="noStrike">
                <a:solidFill>
                  <a:srgbClr val="000000"/>
                </a:solidFill>
                <a:latin typeface="Arial"/>
              </a:rPr>
              <a:t>Весной зеленела,</a:t>
            </a:r>
            <a:endParaRPr b="0" lang="ru-RU" sz="1800" spc="-1" strike="noStrike">
              <a:solidFill>
                <a:srgbClr val="000000"/>
              </a:solidFill>
              <a:latin typeface="Arial"/>
            </a:endParaRPr>
          </a:p>
          <a:p>
            <a:r>
              <a:rPr b="0" lang="ru-RU" sz="1800" spc="-1" strike="noStrike">
                <a:solidFill>
                  <a:srgbClr val="000000"/>
                </a:solidFill>
                <a:latin typeface="Arial"/>
              </a:rPr>
              <a:t> </a:t>
            </a:r>
            <a:r>
              <a:rPr b="0" lang="ru-RU" sz="1800" spc="-1" strike="noStrike">
                <a:solidFill>
                  <a:srgbClr val="000000"/>
                </a:solidFill>
                <a:latin typeface="Arial"/>
              </a:rPr>
              <a:t>летом загорела,</a:t>
            </a:r>
            <a:endParaRPr b="0" lang="ru-RU" sz="1800" spc="-1" strike="noStrike">
              <a:solidFill>
                <a:srgbClr val="000000"/>
              </a:solidFill>
              <a:latin typeface="Arial"/>
            </a:endParaRPr>
          </a:p>
          <a:p>
            <a:r>
              <a:rPr b="0" lang="ru-RU" sz="1800" spc="-1" strike="noStrike">
                <a:solidFill>
                  <a:srgbClr val="000000"/>
                </a:solidFill>
                <a:latin typeface="Arial"/>
              </a:rPr>
              <a:t>Осень в сад пришла,</a:t>
            </a:r>
            <a:endParaRPr b="0" lang="ru-RU" sz="1800" spc="-1" strike="noStrike">
              <a:solidFill>
                <a:srgbClr val="000000"/>
              </a:solidFill>
              <a:latin typeface="Arial"/>
            </a:endParaRPr>
          </a:p>
          <a:p>
            <a:r>
              <a:rPr b="0" lang="ru-RU" sz="1800" spc="-1" strike="noStrike">
                <a:solidFill>
                  <a:srgbClr val="000000"/>
                </a:solidFill>
                <a:latin typeface="Arial"/>
              </a:rPr>
              <a:t> </a:t>
            </a:r>
            <a:r>
              <a:rPr b="0" lang="ru-RU" sz="1800" spc="-1" strike="noStrike">
                <a:solidFill>
                  <a:srgbClr val="000000"/>
                </a:solidFill>
                <a:latin typeface="Arial"/>
              </a:rPr>
              <a:t>красный факел зажгла.</a:t>
            </a:r>
            <a:endParaRPr b="0" lang="ru-RU" sz="1800" spc="-1" strike="noStrike">
              <a:solidFill>
                <a:srgbClr val="000000"/>
              </a:solidFill>
              <a:latin typeface="Arial"/>
            </a:endParaRPr>
          </a:p>
          <a:p>
            <a:r>
              <a:rPr b="0" lang="ru-RU" sz="1800" spc="-1" strike="noStrike">
                <a:solidFill>
                  <a:srgbClr val="000000"/>
                </a:solidFill>
                <a:latin typeface="Arial"/>
              </a:rPr>
              <a:t>Ответ: Рябина.</a:t>
            </a:r>
            <a:endParaRPr b="0" lang="ru-RU" sz="1800" spc="-1" strike="noStrike">
              <a:solidFill>
                <a:srgbClr val="000000"/>
              </a:solidFill>
              <a:latin typeface="Arial"/>
            </a:endParaRPr>
          </a:p>
          <a:p>
            <a:endParaRPr b="0" lang="ru-RU" sz="1800" spc="-1" strike="noStrike">
              <a:solidFill>
                <a:srgbClr val="000000"/>
              </a:solidFill>
              <a:latin typeface="Arial"/>
            </a:endParaRPr>
          </a:p>
          <a:p>
            <a:pPr algn="ctr"/>
            <a:r>
              <a:rPr b="0" lang="ru-RU" sz="1800" spc="-1" strike="noStrike">
                <a:solidFill>
                  <a:srgbClr val="000000"/>
                </a:solidFill>
                <a:latin typeface="Arial"/>
              </a:rPr>
              <a:t>***</a:t>
            </a:r>
            <a:endParaRPr b="0" lang="ru-RU" sz="1800" spc="-1" strike="noStrike">
              <a:solidFill>
                <a:srgbClr val="000000"/>
              </a:solidFill>
              <a:latin typeface="Arial"/>
            </a:endParaRPr>
          </a:p>
          <a:p>
            <a:r>
              <a:rPr b="0" lang="ru-RU" sz="1800" spc="-1" strike="noStrike">
                <a:solidFill>
                  <a:srgbClr val="000000"/>
                </a:solidFill>
                <a:latin typeface="Arial"/>
              </a:rPr>
              <a:t>На лесной опушке </a:t>
            </a:r>
            <a:endParaRPr b="0" lang="ru-RU" sz="1800" spc="-1" strike="noStrike">
              <a:solidFill>
                <a:srgbClr val="000000"/>
              </a:solidFill>
              <a:latin typeface="Arial"/>
            </a:endParaRPr>
          </a:p>
          <a:p>
            <a:r>
              <a:rPr b="0" lang="ru-RU" sz="1800" spc="-1" strike="noStrike">
                <a:solidFill>
                  <a:srgbClr val="000000"/>
                </a:solidFill>
                <a:latin typeface="Arial"/>
              </a:rPr>
              <a:t>стоят подружки.</a:t>
            </a:r>
            <a:endParaRPr b="0" lang="ru-RU" sz="1800" spc="-1" strike="noStrike">
              <a:solidFill>
                <a:srgbClr val="000000"/>
              </a:solidFill>
              <a:latin typeface="Arial"/>
            </a:endParaRPr>
          </a:p>
          <a:p>
            <a:r>
              <a:rPr b="0" lang="ru-RU" sz="1800" spc="-1" strike="noStrike">
                <a:solidFill>
                  <a:srgbClr val="000000"/>
                </a:solidFill>
                <a:latin typeface="Arial"/>
              </a:rPr>
              <a:t>Платьица белёны,</a:t>
            </a:r>
            <a:endParaRPr b="0" lang="ru-RU" sz="1800" spc="-1" strike="noStrike">
              <a:solidFill>
                <a:srgbClr val="000000"/>
              </a:solidFill>
              <a:latin typeface="Arial"/>
            </a:endParaRPr>
          </a:p>
          <a:p>
            <a:r>
              <a:rPr b="0" lang="ru-RU" sz="1800" spc="-1" strike="noStrike">
                <a:solidFill>
                  <a:srgbClr val="000000"/>
                </a:solidFill>
                <a:latin typeface="Arial"/>
              </a:rPr>
              <a:t> </a:t>
            </a:r>
            <a:r>
              <a:rPr b="0" lang="ru-RU" sz="1800" spc="-1" strike="noStrike">
                <a:solidFill>
                  <a:srgbClr val="000000"/>
                </a:solidFill>
                <a:latin typeface="Arial"/>
              </a:rPr>
              <a:t>шапочки зелёны.</a:t>
            </a:r>
            <a:endParaRPr b="0" lang="ru-RU" sz="1800" spc="-1" strike="noStrike">
              <a:solidFill>
                <a:srgbClr val="000000"/>
              </a:solidFill>
              <a:latin typeface="Arial"/>
            </a:endParaRPr>
          </a:p>
          <a:p>
            <a:r>
              <a:rPr b="0" lang="ru-RU" sz="1800" spc="-1" strike="noStrike">
                <a:solidFill>
                  <a:srgbClr val="000000"/>
                </a:solidFill>
                <a:latin typeface="Arial"/>
              </a:rPr>
              <a:t>Ответ: Берёзы.</a:t>
            </a:r>
            <a:endParaRPr b="0" lang="ru-RU" sz="1800" spc="-1" strike="noStrike">
              <a:solidFill>
                <a:srgbClr val="000000"/>
              </a:solidFill>
              <a:latin typeface="Arial"/>
            </a:endParaRPr>
          </a:p>
        </p:txBody>
      </p:sp>
      <p:sp>
        <p:nvSpPr>
          <p:cNvPr id="107" name=""/>
          <p:cNvSpPr txBox="1"/>
          <p:nvPr/>
        </p:nvSpPr>
        <p:spPr>
          <a:xfrm>
            <a:off x="158400" y="5544000"/>
            <a:ext cx="12261600" cy="602640"/>
          </a:xfrm>
          <a:prstGeom prst="rect">
            <a:avLst/>
          </a:prstGeom>
          <a:noFill/>
          <a:ln w="0">
            <a:noFill/>
          </a:ln>
        </p:spPr>
        <p:txBody>
          <a:bodyPr lIns="90000" rIns="90000" tIns="45000" bIns="45000" anchor="t">
            <a:noAutofit/>
          </a:bodyPr>
          <a:p>
            <a:r>
              <a:rPr b="0" lang="ru-RU" sz="1800" spc="-1" strike="noStrike">
                <a:solidFill>
                  <a:srgbClr val="000000"/>
                </a:solidFill>
                <a:latin typeface="Arial"/>
              </a:rPr>
              <a:t>Стоит дуб, на дубу 12 ветвей, на каждой ветви 4 отростка, на каждом отростке по 7-ми прутьев. </a:t>
            </a:r>
            <a:endParaRPr b="0" lang="ru-RU" sz="1800" spc="-1" strike="noStrike">
              <a:solidFill>
                <a:srgbClr val="000000"/>
              </a:solidFill>
              <a:latin typeface="Arial"/>
            </a:endParaRPr>
          </a:p>
          <a:p>
            <a:r>
              <a:rPr b="0" lang="ru-RU" sz="1800" spc="-1" strike="noStrike">
                <a:solidFill>
                  <a:srgbClr val="000000"/>
                </a:solidFill>
                <a:latin typeface="Arial"/>
              </a:rPr>
              <a:t>Ответ: год, месяцы, недели и дни</a:t>
            </a:r>
            <a:endParaRPr b="0" lang="ru-RU"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Галерея">
  <a:themeElements>
    <a:clrScheme name="Gallery">
      <a:dk1>
        <a:srgbClr val="000000"/>
      </a:dk1>
      <a:lt1>
        <a:srgbClr val="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Галерея">
  <a:themeElements>
    <a:clrScheme name="Gallery">
      <a:dk1>
        <a:srgbClr val="000000"/>
      </a:dk1>
      <a:lt1>
        <a:srgbClr val="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685</TotalTime>
  <Application>sFree_Office_for_Docs_and_PDF/7.4.2.3$Windows_X86_64 LibreOffice_project/382eef1f22670f7f4118c8c2dd222ec7ad009daf</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2023-05-24T19:54:29Z</dcterms:created>
  <dc:creator>Неизвестный пользователь</dc:creator>
  <dc:description/>
  <dc:language>ru-RU</dc:language>
  <cp:lastModifiedBy/>
  <dcterms:modified xsi:type="dcterms:W3CDTF">2023-05-25T10:30:09Z</dcterms:modified>
  <cp:revision>3</cp:revision>
  <dc:subject/>
  <dc:title>ОБРАЗ ДРЕВА ЖИЗНИ В Русском искусстве</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Широкоэкранный</vt:lpwstr>
  </property>
  <property fmtid="{D5CDD505-2E9C-101B-9397-08002B2CF9AE}" pid="3" name="Slides">
    <vt:i4>2</vt:i4>
  </property>
</Properties>
</file>