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64" r:id="rId3"/>
    <p:sldId id="267" r:id="rId4"/>
    <p:sldId id="266" r:id="rId5"/>
    <p:sldId id="268" r:id="rId6"/>
    <p:sldId id="269" r:id="rId7"/>
    <p:sldId id="270" r:id="rId8"/>
    <p:sldId id="271" r:id="rId9"/>
  </p:sldIdLst>
  <p:sldSz cx="9144000" cy="5715000" type="screen16x1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  <a:srgbClr val="F9CB05"/>
    <a:srgbClr val="3333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966" y="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A66B6D-9C6C-4A44-B2E0-6F404E52261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207DE1-26F1-4BE1-956C-0AED760598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33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Анжелика\Desktop\временно\МОЙ САЙТ\0_1553ea_da3b8356_orig.pn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2207" y="265212"/>
            <a:ext cx="3551756" cy="924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.artfile.ru/1600x1200_429826_%5bwww.ArtFile.ru%5d.jpg"/>
          <p:cNvPicPr>
            <a:picLocks noChangeAspect="1" noChangeArrowheads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"/>
            <a:ext cx="9145538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 userDrawn="1"/>
        </p:nvSpPr>
        <p:spPr>
          <a:xfrm>
            <a:off x="827584" y="0"/>
            <a:ext cx="7920880" cy="571500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http://img-fotki.yandex.ru/get/6445/139440740.73/0_a17a4_3a746e6f_XL.png"/>
          <p:cNvPicPr>
            <a:picLocks noChangeAspect="1" noChangeArrowheads="1"/>
          </p:cNvPicPr>
          <p:nvPr userDrawn="1"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7526"/>
            <a:ext cx="684000" cy="572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img-fotki.yandex.ru/get/6429/139440740.78/0_a47dc_291cfe3_XL.png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27" y="-7526"/>
            <a:ext cx="699827" cy="180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http://img-fotki.yandex.ru/get/4608/131624064.168/0_81b35_6e2f5ad_XL.png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4927" y="13743"/>
            <a:ext cx="1017113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071946"/>
            <a:ext cx="2786082" cy="1017802"/>
          </a:xfrm>
        </p:spPr>
        <p:txBody>
          <a:bodyPr>
            <a:normAutofit fontScale="92500" lnSpcReduction="1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000" b="1" spc="150" dirty="0" smtClean="0">
                <a:ln w="11430"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sz="2000" b="1" spc="150" dirty="0" smtClean="0">
                <a:ln w="11430"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sz="2000" b="1" spc="150" dirty="0" smtClean="0">
                <a:ln w="11430"/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Савельева Е.П</a:t>
            </a:r>
            <a:endParaRPr lang="ru-RU" sz="2000" b="1" spc="150" dirty="0">
              <a:ln w="11430"/>
              <a:solidFill>
                <a:srgbClr val="00206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650504" y="1357302"/>
            <a:ext cx="5842992" cy="264320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F68D36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Победы!»</a:t>
            </a:r>
          </a:p>
          <a:p>
            <a:r>
              <a:rPr lang="ru-RU" sz="2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</a:p>
          <a:p>
            <a:r>
              <a:rPr lang="ru-RU" sz="2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 smtClean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раннего возраста 2-3 лет</a:t>
            </a:r>
            <a:endParaRPr lang="ru-RU" sz="2800" b="1" dirty="0">
              <a:ln w="22225">
                <a:solidFill>
                  <a:schemeClr val="tx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http://img0.liveinternet.ru/images/attach/c/6/91/467/91467634_0_671e0_d19bca0c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4"/>
          <a:stretch/>
        </p:blipFill>
        <p:spPr bwMode="auto">
          <a:xfrm>
            <a:off x="611560" y="0"/>
            <a:ext cx="2232248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7" t="6958" r="33761" b="8836"/>
          <a:stretch/>
        </p:blipFill>
        <p:spPr bwMode="auto">
          <a:xfrm>
            <a:off x="7706628" y="3649587"/>
            <a:ext cx="1437372" cy="206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7672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/>
          </p:cNvSpPr>
          <p:nvPr/>
        </p:nvSpPr>
        <p:spPr>
          <a:xfrm>
            <a:off x="1285852" y="1071550"/>
            <a:ext cx="7429552" cy="44291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ребенку стихотв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орение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«День Победы»</a:t>
            </a:r>
          </a:p>
          <a:p>
            <a:pPr marL="0" indent="0" algn="ctr">
              <a:spcBef>
                <a:spcPts val="0"/>
              </a:spcBef>
              <a:buNone/>
            </a:pP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Майский праздник –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 Победы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Отмечает вся страна.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Надевают наши деды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Боевые ордена.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Их с утра зовет дорога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торжественный парад.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задумчиво с порога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Вслед им бабушки глядят!</a:t>
            </a:r>
          </a:p>
        </p:txBody>
      </p:sp>
      <p:pic>
        <p:nvPicPr>
          <p:cNvPr id="3" name="Picture 4" descr="http://img0.liveinternet.ru/images/attach/c/6/91/467/91467634_0_671e0_d19bca0c_XL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44"/>
          <a:stretch/>
        </p:blipFill>
        <p:spPr bwMode="auto">
          <a:xfrm>
            <a:off x="611560" y="0"/>
            <a:ext cx="2232248" cy="1545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7" t="6958" r="33761" b="8836"/>
          <a:stretch/>
        </p:blipFill>
        <p:spPr bwMode="auto">
          <a:xfrm>
            <a:off x="7029449" y="2676525"/>
            <a:ext cx="2114551" cy="3038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89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6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такое День Победы? Это утренний парад. Едут танки и ракеты, марширует   строй солдат.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Рассмотрите картинку, попросите ребенка назвать цвета воздушных шаров (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синий,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красный, </a:t>
            </a: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желтый,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зеленый)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s9.stc.all.kpcdn.net/share/i/12/10084686/inx960x64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643186"/>
            <a:ext cx="5000660" cy="29052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8"/>
            <a:ext cx="8229600" cy="114300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Спросите у ребенка сколько изображено танков (один), сколько самолетов (много)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s.tcdn.co/4dd/808/4dd808ba-8eb6-376c-93f0-82758da72854/9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52580"/>
            <a:ext cx="3929090" cy="416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https://www.beesona.ru/upload/256/790fd21631d9919f806d301ba16ed22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1857368"/>
            <a:ext cx="435771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302"/>
            <a:ext cx="7772400" cy="5715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92"/>
            <a:ext cx="6400800" cy="2984508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солдаты на параде,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шагаем ряд за рядом,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Левой -раз , правой -раз ,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Посмотрите все на нас.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захлопали в ладошки - Дружно, веселей.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Застучали наши ножки - Громче и быстрей!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80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коленочкам</a:t>
            </a: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ударим - Тише, тише, тише!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Ручки, ручки поднимаем - Выше, выше, выше.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Завертелись наши ручки , Снова опустились. </a:t>
            </a:r>
            <a:b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на месте покружились и остановились.</a:t>
            </a:r>
          </a:p>
          <a:p>
            <a:pPr>
              <a:lnSpc>
                <a:spcPct val="120000"/>
              </a:lnSpc>
            </a:pPr>
            <a:r>
              <a:rPr lang="ru-RU" sz="8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2049" name="Рисунок 16" descr="https://rostovgazeta.ru/attachments/9b07eccb42d408df664fe1fba1d4e539931ce85e/store/crop/0/40/1916/1077/951c1cdd0ee7ce4cad7401545886a94773b3c3d598a67771aba1f2120350/24ef55bc61e3155f83b3fffd5e88b991.jpg"/>
          <p:cNvPicPr>
            <a:picLocks noChangeAspect="1" noChangeArrowheads="1"/>
          </p:cNvPicPr>
          <p:nvPr/>
        </p:nvPicPr>
        <p:blipFill>
          <a:blip r:embed="rId2" cstate="print"/>
          <a:srcRect l="26135" r="23997"/>
          <a:stretch>
            <a:fillRect/>
          </a:stretch>
        </p:blipFill>
        <p:spPr bwMode="auto">
          <a:xfrm>
            <a:off x="7215206" y="3571880"/>
            <a:ext cx="1714512" cy="1935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ttps://sharik-club-h-926085.c.cdn77.org/wa-data/public/shop/products/72/11/1172/images/1822/1822.750x0.jpg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357302"/>
            <a:ext cx="2286016" cy="22209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5"/>
            <a:ext cx="8229600" cy="714381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Рассмотрите картинки, помогите ребенку найти на картинках геометрические фигуры: круг, прямоугольник, квадрат, треугольник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https://selcdn.fedsp.com/aquila/8/31294/3125caae854568b4.jpeg"/>
          <p:cNvPicPr>
            <a:picLocks noGrp="1"/>
          </p:cNvPicPr>
          <p:nvPr>
            <p:ph sz="half" idx="2"/>
          </p:nvPr>
        </p:nvPicPr>
        <p:blipFill>
          <a:blip r:embed="rId3"/>
          <a:srcRect t="8852"/>
          <a:stretch>
            <a:fillRect/>
          </a:stretch>
        </p:blipFill>
        <p:spPr bwMode="auto">
          <a:xfrm>
            <a:off x="214282" y="3571880"/>
            <a:ext cx="2214578" cy="2033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://www.russiansky.net/wp-content/uploads/2019/02/IMG_0759.jpg"/>
          <p:cNvPicPr/>
          <p:nvPr/>
        </p:nvPicPr>
        <p:blipFill>
          <a:blip r:embed="rId4" cstate="print"/>
          <a:srcRect l="2000" r="36000"/>
          <a:stretch>
            <a:fillRect/>
          </a:stretch>
        </p:blipFill>
        <p:spPr bwMode="auto">
          <a:xfrm rot="5400000">
            <a:off x="6715140" y="1285864"/>
            <a:ext cx="207170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rasfokus.ru/images/photos/medium/763651778ab0d59024a6de051775de25.jpg"/>
          <p:cNvPicPr/>
          <p:nvPr/>
        </p:nvPicPr>
        <p:blipFill>
          <a:blip r:embed="rId5" cstate="print"/>
          <a:srcRect l="16949" r="15254"/>
          <a:stretch>
            <a:fillRect/>
          </a:stretch>
        </p:blipFill>
        <p:spPr bwMode="auto">
          <a:xfrm>
            <a:off x="4572000" y="3500442"/>
            <a:ext cx="2357454" cy="2071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Повторите с ребенком понятия: «низкий», «высокий»;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«большой», «маленький»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438150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низкий                     высокий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большой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маленький</a:t>
            </a:r>
            <a:endParaRPr lang="ru-RU" sz="2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i.pinimg.com/originals/f4/3e/32/f43e32f9650510322fd85f60a71e2f1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142988"/>
            <a:ext cx="3429024" cy="3857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anypics.ru/pic/201411/1280x720/anypics.ru-7954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71550"/>
            <a:ext cx="4143404" cy="207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sharik-club-h-926085.c.cdn77.org/wa-data/public/shop/products/72/11/1172/images/1822/1822.750x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714756"/>
            <a:ext cx="1785950" cy="1857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7"/>
            <a:ext cx="7886728" cy="1071569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14624"/>
            <a:ext cx="6915176" cy="1984376"/>
          </a:xfrm>
        </p:spPr>
        <p:txBody>
          <a:bodyPr>
            <a:normAutofit/>
          </a:bodyPr>
          <a:lstStyle/>
          <a:p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900igr.net/up/datas/221070/0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500310"/>
            <a:ext cx="557216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 шабл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 шабл</Template>
  <TotalTime>396</TotalTime>
  <Words>153</Words>
  <Application>Microsoft Office PowerPoint</Application>
  <PresentationFormat>Экран (16:10)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9 мая шабл</vt:lpstr>
      <vt:lpstr>Презентация PowerPoint</vt:lpstr>
      <vt:lpstr>Презентация PowerPoint</vt:lpstr>
      <vt:lpstr>Что такое День Победы? Это утренний парад. Едут танки и ракеты, марширует   строй солдат. Рассмотрите картинку, попросите ребенка назвать цвета воздушных шаров (синий, красный, желтый, зеленый)</vt:lpstr>
      <vt:lpstr>Спросите у ребенка сколько изображено танков (один), сколько самолетов (много)</vt:lpstr>
      <vt:lpstr>Физкультминутка  </vt:lpstr>
      <vt:lpstr>Рассмотрите картинки, помогите ребенку найти на картинках геометрические фигуры: круг, прямоугольник, квадрат, треугольник </vt:lpstr>
      <vt:lpstr>Повторите с ребенком понятия: «низкий», «высокий»; «большой», «маленький»</vt:lpstr>
      <vt:lpstr>Молодец!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Матюшкина</dc:creator>
  <cp:lastModifiedBy>Пользователь Windows</cp:lastModifiedBy>
  <cp:revision>195</cp:revision>
  <dcterms:created xsi:type="dcterms:W3CDTF">2017-12-13T16:08:09Z</dcterms:created>
  <dcterms:modified xsi:type="dcterms:W3CDTF">2023-05-25T20:47:20Z</dcterms:modified>
</cp:coreProperties>
</file>