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0" r:id="rId4"/>
    <p:sldId id="257" r:id="rId5"/>
    <p:sldId id="259" r:id="rId6"/>
    <p:sldId id="258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Основы зеленого строительства</a:t>
            </a:r>
            <a:endParaRPr lang="ru-RU" sz="54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39552" y="3068960"/>
            <a:ext cx="8229600" cy="4389120"/>
          </a:xfrm>
        </p:spPr>
        <p:txBody>
          <a:bodyPr/>
          <a:lstStyle/>
          <a:p>
            <a:r>
              <a:rPr lang="ru-RU" sz="2800" dirty="0" smtClean="0"/>
              <a:t>Тема урока: </a:t>
            </a:r>
            <a:r>
              <a:rPr lang="ru-RU" sz="4000" dirty="0" smtClean="0"/>
              <a:t>Цветники в городском ландшафтном дизайне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Рокарий</a:t>
            </a:r>
            <a:endParaRPr lang="ru-RU" dirty="0"/>
          </a:p>
        </p:txBody>
      </p:sp>
      <p:pic>
        <p:nvPicPr>
          <p:cNvPr id="6" name="Содержимое 5" descr="Рокарий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16832"/>
            <a:ext cx="8219256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Групповая посадка</a:t>
            </a:r>
            <a:endParaRPr lang="ru-RU" dirty="0"/>
          </a:p>
        </p:txBody>
      </p:sp>
      <p:pic>
        <p:nvPicPr>
          <p:cNvPr id="7" name="Содержимое 6" descr="Цветочные композиции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348880"/>
            <a:ext cx="4009628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Содержимое 8" descr="Композиции из цветов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4104456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Партер</a:t>
            </a:r>
            <a:endParaRPr lang="ru-RU" dirty="0"/>
          </a:p>
        </p:txBody>
      </p:sp>
      <p:pic>
        <p:nvPicPr>
          <p:cNvPr id="6" name="Содержимое 5" descr="Сад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464496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Цветочный сад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527" y="3573016"/>
            <a:ext cx="4394473" cy="3049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Бордюр</a:t>
            </a:r>
            <a:endParaRPr lang="ru-RU" dirty="0"/>
          </a:p>
        </p:txBody>
      </p:sp>
      <p:pic>
        <p:nvPicPr>
          <p:cNvPr id="5" name="Содержимое 4" descr="Цветочный бордюр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8363272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Клумба</a:t>
            </a:r>
            <a:endParaRPr lang="ru-RU" dirty="0"/>
          </a:p>
        </p:txBody>
      </p:sp>
      <p:pic>
        <p:nvPicPr>
          <p:cNvPr id="10" name="Содержимое 9" descr="Клумба на ВВЦ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" y="2709069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Содержимое 11" descr="Цветочные клумбы на ВВЦ в Москве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2709069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Рабатка</a:t>
            </a:r>
            <a:endParaRPr lang="ru-RU" dirty="0"/>
          </a:p>
        </p:txBody>
      </p:sp>
      <p:pic>
        <p:nvPicPr>
          <p:cNvPr id="5" name="Содержимое 4" descr="Рабатка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340768"/>
            <a:ext cx="7848872" cy="5328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Модульный цветник</a:t>
            </a:r>
            <a:endParaRPr lang="ru-RU" dirty="0"/>
          </a:p>
        </p:txBody>
      </p:sp>
      <p:pic>
        <p:nvPicPr>
          <p:cNvPr id="8" name="Содержимое 7" descr="Сады Вилландри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" y="2276872"/>
            <a:ext cx="4216524" cy="3289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Содержимое 9" descr="Модульный цветник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888432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Солитер</a:t>
            </a:r>
            <a:endParaRPr lang="ru-RU" dirty="0"/>
          </a:p>
        </p:txBody>
      </p:sp>
      <p:pic>
        <p:nvPicPr>
          <p:cNvPr id="12" name="Содержимое 11" descr="Солитер декоративный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4176464" cy="4608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Содержимое 12" descr="Солитер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960440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Выращивание растений в контейнере</a:t>
            </a:r>
            <a:endParaRPr lang="ru-RU" dirty="0"/>
          </a:p>
        </p:txBody>
      </p:sp>
      <p:pic>
        <p:nvPicPr>
          <p:cNvPr id="7" name="Содержимое 6" descr="Контейнерная клумба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352928" cy="468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6" descr="Контейнерная клумба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6" y="2069232"/>
            <a:ext cx="8352928" cy="468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6" descr="Контейнерная клумба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8352928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Миксбордер</a:t>
            </a:r>
            <a:endParaRPr lang="ru-RU" dirty="0"/>
          </a:p>
        </p:txBody>
      </p:sp>
      <p:pic>
        <p:nvPicPr>
          <p:cNvPr id="6" name="Содержимое 5" descr="Миксбордер из цветов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2204864"/>
            <a:ext cx="4464496" cy="4320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Содержимое 8" descr="Миксбордер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816424" cy="420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26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Основы зеленого строительства</vt:lpstr>
      <vt:lpstr>Партер</vt:lpstr>
      <vt:lpstr>Бордюр</vt:lpstr>
      <vt:lpstr>Клумба</vt:lpstr>
      <vt:lpstr>Рабатка</vt:lpstr>
      <vt:lpstr>Модульный цветник</vt:lpstr>
      <vt:lpstr>Солитер</vt:lpstr>
      <vt:lpstr>Выращивание растений в контейнере</vt:lpstr>
      <vt:lpstr>Миксбордер</vt:lpstr>
      <vt:lpstr>Рокарий</vt:lpstr>
      <vt:lpstr>Групповая посадка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Партер</dc:title>
  <dc:creator>Ирина</dc:creator>
  <cp:lastModifiedBy>user</cp:lastModifiedBy>
  <cp:revision>9</cp:revision>
  <dcterms:created xsi:type="dcterms:W3CDTF">2020-02-27T10:40:58Z</dcterms:created>
  <dcterms:modified xsi:type="dcterms:W3CDTF">2009-01-01T02:23:09Z</dcterms:modified>
</cp:coreProperties>
</file>