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6" r:id="rId11"/>
    <p:sldId id="265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6104ED-CDF2-4E8C-B07B-3A9410701C0C}" type="datetimeFigureOut">
              <a:rPr lang="ru-RU" smtClean="0"/>
              <a:t>03.05.2023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EA847A-3B20-4154-9307-6D5C1A3EA4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86837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6104ED-CDF2-4E8C-B07B-3A9410701C0C}" type="datetimeFigureOut">
              <a:rPr lang="ru-RU" smtClean="0"/>
              <a:t>03.05.2023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EA847A-3B20-4154-9307-6D5C1A3EA4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15197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6104ED-CDF2-4E8C-B07B-3A9410701C0C}" type="datetimeFigureOut">
              <a:rPr lang="ru-RU" smtClean="0"/>
              <a:t>03.05.2023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EA847A-3B20-4154-9307-6D5C1A3EA4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00246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6104ED-CDF2-4E8C-B07B-3A9410701C0C}" type="datetimeFigureOut">
              <a:rPr lang="ru-RU" smtClean="0"/>
              <a:t>03.05.2023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EA847A-3B20-4154-9307-6D5C1A3EA4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42938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6104ED-CDF2-4E8C-B07B-3A9410701C0C}" type="datetimeFigureOut">
              <a:rPr lang="ru-RU" smtClean="0"/>
              <a:t>03.05.2023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EA847A-3B20-4154-9307-6D5C1A3EA4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41455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6104ED-CDF2-4E8C-B07B-3A9410701C0C}" type="datetimeFigureOut">
              <a:rPr lang="ru-RU" smtClean="0"/>
              <a:t>03.05.2023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EA847A-3B20-4154-9307-6D5C1A3EA4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90106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6104ED-CDF2-4E8C-B07B-3A9410701C0C}" type="datetimeFigureOut">
              <a:rPr lang="ru-RU" smtClean="0"/>
              <a:t>03.05.2023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EA847A-3B20-4154-9307-6D5C1A3EA4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93827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6104ED-CDF2-4E8C-B07B-3A9410701C0C}" type="datetimeFigureOut">
              <a:rPr lang="ru-RU" smtClean="0"/>
              <a:t>03.05.2023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EA847A-3B20-4154-9307-6D5C1A3EA4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48103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6104ED-CDF2-4E8C-B07B-3A9410701C0C}" type="datetimeFigureOut">
              <a:rPr lang="ru-RU" smtClean="0"/>
              <a:t>03.05.2023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EA847A-3B20-4154-9307-6D5C1A3EA4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85446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6104ED-CDF2-4E8C-B07B-3A9410701C0C}" type="datetimeFigureOut">
              <a:rPr lang="ru-RU" smtClean="0"/>
              <a:t>03.05.2023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EA847A-3B20-4154-9307-6D5C1A3EA4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16184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6104ED-CDF2-4E8C-B07B-3A9410701C0C}" type="datetimeFigureOut">
              <a:rPr lang="ru-RU" smtClean="0"/>
              <a:t>03.05.2023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EA847A-3B20-4154-9307-6D5C1A3EA4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23780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6104ED-CDF2-4E8C-B07B-3A9410701C0C}" type="datetimeFigureOut">
              <a:rPr lang="ru-RU" smtClean="0"/>
              <a:t>03.05.2023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EA847A-3B20-4154-9307-6D5C1A3EA4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11838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665099" y="1268760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SELF-PRESENTATION</a:t>
            </a:r>
            <a:endParaRPr lang="ru-RU" dirty="0"/>
          </a:p>
        </p:txBody>
      </p:sp>
      <p:pic>
        <p:nvPicPr>
          <p:cNvPr id="1026" name="Picture 2" descr="https://blog.uxfeedback.ru/wp-content/uploads/the-amazing-gurningsoft-124633-2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63564"/>
          <a:stretch/>
        </p:blipFill>
        <p:spPr bwMode="auto">
          <a:xfrm>
            <a:off x="2987824" y="2996952"/>
            <a:ext cx="2598369" cy="302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919415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0"/>
            <a:ext cx="7772400" cy="1470025"/>
          </a:xfrm>
        </p:spPr>
        <p:txBody>
          <a:bodyPr/>
          <a:lstStyle/>
          <a:p>
            <a:r>
              <a:rPr lang="en-US" dirty="0" smtClean="0"/>
              <a:t>I</a:t>
            </a:r>
            <a:r>
              <a:rPr lang="en-US" dirty="0"/>
              <a:t>I</a:t>
            </a:r>
            <a:r>
              <a:rPr lang="en-US" dirty="0" smtClean="0"/>
              <a:t>. T-shirt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https://i.pinimg.com/originals/9f/ca/22/9fca22e9d2cc72b0ae984d15064353c2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338" t="1378" r="1656" b="9437"/>
          <a:stretch/>
        </p:blipFill>
        <p:spPr bwMode="auto">
          <a:xfrm>
            <a:off x="1835696" y="1340768"/>
            <a:ext cx="5328592" cy="51974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266340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980728"/>
            <a:ext cx="8229600" cy="4525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dirty="0" smtClean="0"/>
              <a:t>Exercise for the development of communication and self-presentation "T-shirt"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0" r="35010" b="23290"/>
          <a:stretch/>
        </p:blipFill>
        <p:spPr bwMode="auto">
          <a:xfrm>
            <a:off x="2123728" y="2132856"/>
            <a:ext cx="5072332" cy="45739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615066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Instructions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1. Get a T-shirt.</a:t>
            </a:r>
            <a:endParaRPr lang="ru-RU" dirty="0" smtClean="0"/>
          </a:p>
          <a:p>
            <a:pPr marL="0" indent="0">
              <a:buNone/>
            </a:pPr>
            <a:r>
              <a:rPr lang="en-US" dirty="0" smtClean="0"/>
              <a:t>2. Color and paint the T-shirt in your style. You can also decorate it in any way. Make your own design!</a:t>
            </a: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79633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3. Write in large letters the words or draw </a:t>
            </a:r>
            <a:r>
              <a:rPr lang="en-US" smtClean="0"/>
              <a:t>the pictures </a:t>
            </a:r>
            <a:r>
              <a:rPr lang="en-US" dirty="0" smtClean="0"/>
              <a:t>(dates, numbers, individual words, phrases, names of people, names of places, movies, music groups, favorite things, hobbies …) that relate to you or are important to you.</a:t>
            </a: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808494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4. Present it to your team, be ready to answer questions and ask.</a:t>
            </a: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239127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-15121"/>
            <a:ext cx="7772400" cy="1470025"/>
          </a:xfrm>
        </p:spPr>
        <p:txBody>
          <a:bodyPr/>
          <a:lstStyle/>
          <a:p>
            <a:r>
              <a:rPr lang="en-US" dirty="0" smtClean="0"/>
              <a:t>I. Elevator pitch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https://slidemodel.com/wp-content/uploads/02-preparing-elevator-pitch-what-is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238"/>
          <a:stretch/>
        </p:blipFill>
        <p:spPr bwMode="auto">
          <a:xfrm>
            <a:off x="1043608" y="1916832"/>
            <a:ext cx="6955822" cy="3672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452402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 err="1"/>
              <a:t>Pitch</a:t>
            </a:r>
            <a:r>
              <a:rPr lang="ru-RU" dirty="0"/>
              <a:t> (</a:t>
            </a:r>
            <a:r>
              <a:rPr lang="ru-RU" i="1" dirty="0"/>
              <a:t>питч</a:t>
            </a:r>
            <a:r>
              <a:rPr lang="ru-RU" dirty="0"/>
              <a:t>) — это устная презентация себя, своего продукта или компании. Его часто используют во </a:t>
            </a:r>
            <a:r>
              <a:rPr lang="ru-RU" dirty="0" smtClean="0"/>
              <a:t>время</a:t>
            </a:r>
            <a:r>
              <a:rPr lang="ru-RU" dirty="0"/>
              <a:t> </a:t>
            </a:r>
            <a:r>
              <a:rPr lang="ru-RU" b="1" dirty="0" err="1"/>
              <a:t>networking</a:t>
            </a:r>
            <a:r>
              <a:rPr lang="ru-RU" dirty="0"/>
              <a:t> (</a:t>
            </a:r>
            <a:r>
              <a:rPr lang="ru-RU" i="1" dirty="0"/>
              <a:t>налаживания связей и сотрудничества</a:t>
            </a:r>
            <a:r>
              <a:rPr lang="ru-RU" dirty="0"/>
              <a:t>) </a:t>
            </a:r>
            <a:r>
              <a:rPr lang="ru-RU" dirty="0" smtClean="0"/>
              <a:t>или</a:t>
            </a:r>
            <a:r>
              <a:rPr lang="ru-RU" dirty="0"/>
              <a:t> </a:t>
            </a:r>
            <a:r>
              <a:rPr lang="ru-RU" b="1" dirty="0" err="1"/>
              <a:t>interviews</a:t>
            </a:r>
            <a:r>
              <a:rPr lang="ru-RU" dirty="0"/>
              <a:t> (</a:t>
            </a:r>
            <a:r>
              <a:rPr lang="ru-RU" i="1" dirty="0"/>
              <a:t>собеседований</a:t>
            </a:r>
            <a:r>
              <a:rPr lang="ru-RU" dirty="0"/>
              <a:t>). </a:t>
            </a:r>
          </a:p>
        </p:txBody>
      </p:sp>
    </p:spTree>
    <p:extLst>
      <p:ext uri="{BB962C8B-B14F-4D97-AF65-F5344CB8AC3E}">
        <p14:creationId xmlns:p14="http://schemas.microsoft.com/office/powerpoint/2010/main" val="27490885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 err="1"/>
              <a:t>Elevator</a:t>
            </a:r>
            <a:r>
              <a:rPr lang="ru-RU" b="1" dirty="0"/>
              <a:t> </a:t>
            </a:r>
            <a:r>
              <a:rPr lang="ru-RU" b="1" dirty="0" err="1"/>
              <a:t>pitch</a:t>
            </a:r>
            <a:r>
              <a:rPr lang="ru-RU" dirty="0"/>
              <a:t> (досл. </a:t>
            </a:r>
            <a:r>
              <a:rPr lang="ru-RU" i="1" dirty="0"/>
              <a:t>презентация в лифте</a:t>
            </a:r>
            <a:r>
              <a:rPr lang="ru-RU" dirty="0"/>
              <a:t>) — бизнес-приём, который пришёл к нам из США. Его смысл в том, чтобы донести до собеседника, например, инвестора или будущего партнера, </a:t>
            </a:r>
            <a:r>
              <a:rPr lang="ru-RU" dirty="0" smtClean="0"/>
              <a:t>важность</a:t>
            </a:r>
            <a:r>
              <a:rPr lang="en-US" dirty="0" smtClean="0"/>
              <a:t> </a:t>
            </a:r>
            <a:r>
              <a:rPr lang="ru-RU" dirty="0" smtClean="0"/>
              <a:t>твоего проекта, </a:t>
            </a:r>
            <a:r>
              <a:rPr lang="ru-RU" dirty="0"/>
              <a:t>уложившись в то время, пока вы поднимаетесь в лифте — то есть за </a:t>
            </a:r>
            <a:r>
              <a:rPr lang="ru-RU" dirty="0" smtClean="0"/>
              <a:t>30</a:t>
            </a:r>
            <a:r>
              <a:rPr lang="en-US" dirty="0" smtClean="0"/>
              <a:t>-40</a:t>
            </a:r>
            <a:r>
              <a:rPr lang="ru-RU" dirty="0" smtClean="0"/>
              <a:t> </a:t>
            </a:r>
            <a:r>
              <a:rPr lang="ru-RU" dirty="0"/>
              <a:t>секунд. 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4125590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1. State you name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I</a:t>
            </a:r>
            <a:r>
              <a:rPr lang="en-US" dirty="0" smtClean="0"/>
              <a:t>ntroduce yourself, call the name and surname.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187624" y="3356992"/>
            <a:ext cx="7090980" cy="52322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sz="2800" dirty="0"/>
              <a:t>Hi Everybody! My </a:t>
            </a:r>
            <a:r>
              <a:rPr lang="en-US" sz="2800" dirty="0" smtClean="0"/>
              <a:t>name</a:t>
            </a:r>
            <a:r>
              <a:rPr lang="ru-RU" sz="2800" dirty="0" smtClean="0"/>
              <a:t> </a:t>
            </a:r>
            <a:r>
              <a:rPr lang="en-US" sz="2800" dirty="0" smtClean="0"/>
              <a:t>is Sergey </a:t>
            </a:r>
            <a:r>
              <a:rPr lang="en-US" sz="2800" dirty="0" err="1" smtClean="0"/>
              <a:t>Krasnov</a:t>
            </a:r>
            <a:r>
              <a:rPr lang="en-US" sz="2800" dirty="0" smtClean="0"/>
              <a:t>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3187347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2. Place yourself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Position/profession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899592" y="2551837"/>
            <a:ext cx="7416824" cy="2246769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2800" dirty="0"/>
              <a:t> </a:t>
            </a:r>
            <a:r>
              <a:rPr lang="en-US" sz="2800" dirty="0" smtClean="0"/>
              <a:t>I am </a:t>
            </a:r>
            <a:r>
              <a:rPr lang="en-US" sz="2800" dirty="0"/>
              <a:t>a </a:t>
            </a:r>
            <a:r>
              <a:rPr lang="en-US" sz="2800" dirty="0" smtClean="0"/>
              <a:t>manager </a:t>
            </a:r>
            <a:r>
              <a:rPr lang="en-US" sz="2800" dirty="0"/>
              <a:t>of </a:t>
            </a:r>
            <a:r>
              <a:rPr lang="en-US" sz="2800" dirty="0" smtClean="0"/>
              <a:t>Green Package. </a:t>
            </a:r>
            <a:r>
              <a:rPr lang="en-US" sz="2800" dirty="0"/>
              <a:t>We’re listed of top-10 Moscow </a:t>
            </a:r>
            <a:r>
              <a:rPr lang="en-US" sz="2800" dirty="0" smtClean="0"/>
              <a:t>ecological companies. </a:t>
            </a:r>
          </a:p>
          <a:p>
            <a:r>
              <a:rPr lang="en-US" sz="2800" dirty="0" smtClean="0"/>
              <a:t>We produce new cheap ecological friendly boxes an containers.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6362526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3. Relevant background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What do you do, something basic and interesting from your experience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971600" y="3140968"/>
            <a:ext cx="7272808" cy="181588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2800" dirty="0"/>
              <a:t>I </a:t>
            </a:r>
            <a:r>
              <a:rPr lang="en-US" sz="2800" dirty="0" smtClean="0"/>
              <a:t>believe that companies of all the word should keep the environmental clean. I </a:t>
            </a:r>
            <a:r>
              <a:rPr lang="en-US" sz="2800" dirty="0"/>
              <a:t>used to </a:t>
            </a:r>
            <a:r>
              <a:rPr lang="en-US" sz="2800" dirty="0" smtClean="0"/>
              <a:t>work at the best ecological centers and have a great experience.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8142173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4. Interest and goals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Your goals, maybe something from the hobby area. This will reduce the emotional distance.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115616" y="3356992"/>
            <a:ext cx="6552728" cy="181588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2800" dirty="0" smtClean="0"/>
              <a:t>I’m </a:t>
            </a:r>
            <a:r>
              <a:rPr lang="en-US" sz="2800" dirty="0"/>
              <a:t>good at </a:t>
            </a:r>
            <a:r>
              <a:rPr lang="en-US" sz="2800" dirty="0" smtClean="0"/>
              <a:t>this sphere and </a:t>
            </a:r>
            <a:r>
              <a:rPr lang="en-US" sz="2800" dirty="0"/>
              <a:t>the reason </a:t>
            </a:r>
            <a:r>
              <a:rPr lang="en-US" sz="2800" dirty="0" smtClean="0"/>
              <a:t>I’m </a:t>
            </a:r>
            <a:r>
              <a:rPr lang="en-US" sz="2800" dirty="0"/>
              <a:t>here is developing </a:t>
            </a:r>
            <a:r>
              <a:rPr lang="en-US" sz="2800" dirty="0" smtClean="0"/>
              <a:t>your company and skills of your workers, make the Earth cleaner.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4705875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5. Contribution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Y</a:t>
            </a:r>
            <a:r>
              <a:rPr lang="en-US" dirty="0" smtClean="0"/>
              <a:t>our contribution. For example, you can offer to share the experience gained at the conference on a topic. This will be an excellent point of contact.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195736" y="4149080"/>
            <a:ext cx="4572000" cy="138499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en-US" sz="2800" dirty="0" smtClean="0"/>
              <a:t>I’m </a:t>
            </a:r>
            <a:r>
              <a:rPr lang="en-US" sz="2800" dirty="0"/>
              <a:t>excited to be here and help you to </a:t>
            </a:r>
            <a:r>
              <a:rPr lang="en-US" sz="2800" dirty="0" smtClean="0"/>
              <a:t>develop your team!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5259730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118</TotalTime>
  <Words>286</Words>
  <Application>Microsoft Office PowerPoint</Application>
  <PresentationFormat>Экран (4:3)</PresentationFormat>
  <Paragraphs>27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Презентация PowerPoint</vt:lpstr>
      <vt:lpstr>I. Elevator pitch</vt:lpstr>
      <vt:lpstr>Презентация PowerPoint</vt:lpstr>
      <vt:lpstr>Презентация PowerPoint</vt:lpstr>
      <vt:lpstr>1. State you name</vt:lpstr>
      <vt:lpstr>2. Place yourself</vt:lpstr>
      <vt:lpstr>3. Relevant background </vt:lpstr>
      <vt:lpstr>4. Interest and goals </vt:lpstr>
      <vt:lpstr>5. Contribution </vt:lpstr>
      <vt:lpstr>II. T-shirt</vt:lpstr>
      <vt:lpstr>Презентация PowerPoint</vt:lpstr>
      <vt:lpstr>Instructions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Elevator pitch</dc:title>
  <dc:creator>БАНАН КВАКЕР</dc:creator>
  <cp:lastModifiedBy>БАНАН КВАКЕР</cp:lastModifiedBy>
  <cp:revision>9</cp:revision>
  <dcterms:created xsi:type="dcterms:W3CDTF">2023-05-03T06:08:01Z</dcterms:created>
  <dcterms:modified xsi:type="dcterms:W3CDTF">2023-05-03T08:11:19Z</dcterms:modified>
</cp:coreProperties>
</file>