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D4E"/>
    <a:srgbClr val="3F72AF"/>
    <a:srgbClr val="F9F7F7"/>
    <a:srgbClr val="DBE2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13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53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25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65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59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40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671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87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2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3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3C3B3-8AFE-4715-8E3E-662365E9138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B9DA3-C986-47F4-86FB-A603C84B3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83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.chipdip.ru/lib/549/DOC001549482.pdf" TargetMode="External"/><Relationship Id="rId13" Type="http://schemas.openxmlformats.org/officeDocument/2006/relationships/hyperlink" Target="https://www.arduino.cc/en/software" TargetMode="External"/><Relationship Id="rId3" Type="http://schemas.openxmlformats.org/officeDocument/2006/relationships/hyperlink" Target="https://ru.wikipedia.org/wiki/Bluetooth#:~:text=Bluetooth%2C%20&#1073;&#1083;&#1102;&#1090;&#1091;&#769;&#1079;%20(&#1073;&#1083;&#1102;&#1090;&#1091;&#1090;%20%2F%20&#1073;&#1083;&#1102;&#1090;&#1091;&#1092;),&#1076;&#1086;&#1089;&#1090;&#1091;&#1087;&#1085;&#1086;&#1081;%20&#1088;&#1072;&#1076;&#1080;&#1086;&#1095;&#1072;&#1089;&#1090;&#1086;&#1090;&#1077;%20&#1076;&#1083;&#1103;%20&#1073;&#1083;&#1080;&#1078;&#1085;&#1077;&#1081;%20&#1089;&#1074;&#1103;&#1079;&#1080;" TargetMode="External"/><Relationship Id="rId7" Type="http://schemas.openxmlformats.org/officeDocument/2006/relationships/hyperlink" Target="https://mysku.club/blog/aliexpress/61175.html" TargetMode="External"/><Relationship Id="rId12" Type="http://schemas.openxmlformats.org/officeDocument/2006/relationships/hyperlink" Target="https://twitter.com/justarb/status/1108321378317402117?s=19" TargetMode="External"/><Relationship Id="rId2" Type="http://schemas.openxmlformats.org/officeDocument/2006/relationships/hyperlink" Target="https://wifigid.ru/bluetooth/kak-rabotaet-bluetoot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xem.net/sound/amps/files/amp242_BK8000L.pdf" TargetMode="External"/><Relationship Id="rId11" Type="http://schemas.openxmlformats.org/officeDocument/2006/relationships/hyperlink" Target="https://www.arduino.cc/" TargetMode="External"/><Relationship Id="rId5" Type="http://schemas.openxmlformats.org/officeDocument/2006/relationships/hyperlink" Target="https://habr.com/ru/company/intel/blog/418493/" TargetMode="External"/><Relationship Id="rId15" Type="http://schemas.openxmlformats.org/officeDocument/2006/relationships/hyperlink" Target="https://www.aliexpress.com/" TargetMode="External"/><Relationship Id="rId10" Type="http://schemas.openxmlformats.org/officeDocument/2006/relationships/hyperlink" Target="https://www.tinkercad.com/" TargetMode="External"/><Relationship Id="rId4" Type="http://schemas.openxmlformats.org/officeDocument/2006/relationships/hyperlink" Target="https://myearphones.ru/gid-po-vyboru/kak-vybrat-besprovodnye-naushniki#:~:text=&#1041;&#1077;&#1089;&#1087;&#1088;&#1086;&#1074;&#1086;&#1076;&#1085;&#1099;&#1077;%20&#1085;&#1072;&#1091;&#1096;&#1085;&#1080;&#1082;&#1080;%20&#8211;%20&#1101;&#1090;&#1086;%20&#1091;&#1089;&#1090;&#1088;&#1086;&#1081;&#1089;&#1090;&#1074;&#1072;%2C,&#1080;&#1089;&#1090;&#1086;&#1095;&#1085;&#1080;&#1082;&#1086;&#1084;%20&#1074;%20&#1086;&#1089;&#1085;&#1086;&#1074;&#1085;&#1086;&#1084;%20&#1095;&#1077;&#1088;&#1077;&#1079;%20&#1073;&#1083;&#1102;&#1090;&#1091;&#1079;" TargetMode="External"/><Relationship Id="rId9" Type="http://schemas.openxmlformats.org/officeDocument/2006/relationships/hyperlink" Target="https://www.autodesk.com/products/fusion-360/personal" TargetMode="External"/><Relationship Id="rId14" Type="http://schemas.openxmlformats.org/officeDocument/2006/relationships/hyperlink" Target="https://ru.wikipedia.org/wiki/&#1055;&#1077;&#1095;&#1072;&#1090;&#1085;&#1072;&#1103;_&#1087;&#1083;&#1072;&#1090;&#1072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98988" y="0"/>
            <a:ext cx="5053011" cy="6858000"/>
          </a:xfrm>
          <a:prstGeom prst="rect">
            <a:avLst/>
          </a:prstGeom>
          <a:solidFill>
            <a:srgbClr val="DBE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3496" y="625159"/>
            <a:ext cx="9144000" cy="9149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Создание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Bluetooth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передатчика музыки с подключением проводных наушников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3" descr="Фотка для портфоли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36" y="2170231"/>
            <a:ext cx="1557136" cy="234039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6" t="11278" r="9972" b="3607"/>
          <a:stretch/>
        </p:blipFill>
        <p:spPr>
          <a:xfrm>
            <a:off x="2748164" y="2170231"/>
            <a:ext cx="1557136" cy="235457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232188" y="4524808"/>
            <a:ext cx="2589088" cy="8424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Автор</a:t>
            </a:r>
            <a:r>
              <a:rPr lang="en-US" sz="1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 err="1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Крайнов</a:t>
            </a:r>
            <a:r>
              <a:rPr lang="ru-RU" sz="1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Максим,</a:t>
            </a:r>
          </a:p>
          <a:p>
            <a:r>
              <a:rPr lang="ru-RU" sz="1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</a:t>
            </a:r>
            <a:r>
              <a:rPr lang="ru-RU" sz="1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чащийся 11 класса,</a:t>
            </a:r>
          </a:p>
          <a:p>
            <a:r>
              <a:rPr lang="ru-RU" sz="1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МАОУ «Гимназия №13»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202913" y="4524808"/>
            <a:ext cx="2471835" cy="872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6988"/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</a:t>
            </a:r>
          </a:p>
          <a:p>
            <a:pPr marL="26988"/>
            <a:r>
              <a:rPr lang="ru-RU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Чупрунова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С.А.</a:t>
            </a:r>
          </a:p>
          <a:p>
            <a:pPr marL="26988"/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физики,</a:t>
            </a:r>
          </a:p>
          <a:p>
            <a:pPr marL="26988"/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«Гимназия №13»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36345" y="192843"/>
            <a:ext cx="37782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Научное общество учащихся </a:t>
            </a:r>
            <a:r>
              <a:rPr lang="en-US" alt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alt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Эврика</a:t>
            </a:r>
            <a:r>
              <a:rPr lang="en-US" alt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alt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141095" y="6145968"/>
            <a:ext cx="3778299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Нижний Новгород</a:t>
            </a:r>
          </a:p>
          <a:p>
            <a:r>
              <a:rPr lang="ru-RU" alt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endParaRPr lang="ru-RU" alt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6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53496" y="0"/>
            <a:ext cx="9143999" cy="6858000"/>
          </a:xfrm>
          <a:prstGeom prst="rect">
            <a:avLst/>
          </a:prstGeom>
          <a:solidFill>
            <a:srgbClr val="DBE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53496" y="790259"/>
            <a:ext cx="9144000" cy="914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Выводы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9692" y="2047439"/>
            <a:ext cx="87716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Разработана схема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Bluetooth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 передатчик музыки с подключением проводных наушников.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 испытано и может быть использовано людьми с небольшим бюджетом.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2D4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solidFill>
                <a:srgbClr val="112D4E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153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" y="0"/>
            <a:ext cx="1553496" cy="6858000"/>
          </a:xfrm>
          <a:prstGeom prst="rect">
            <a:avLst/>
          </a:prstGeom>
          <a:solidFill>
            <a:srgbClr val="DBE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53497" y="447359"/>
            <a:ext cx="9144000" cy="914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Список источников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7398" y="1314986"/>
            <a:ext cx="78572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u="sng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sz="1100" u="sng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wifigid.ru/bluetooth/kak-rabotaet-bluetooth</a:t>
            </a:r>
            <a:endParaRPr lang="ru-RU" sz="1100" u="sng" dirty="0" smtClean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wikipedia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org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wiki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Bluetooth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#:~: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text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=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Bluetooth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%2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%20блюту́з%20(блютут%20%2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F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%20блютуф),доступной%20радиочастоте%20для%20ближней%20связи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14.01.22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myearphones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gid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po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vyboru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kak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vybrat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besprovodnye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naushniki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#:~: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text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=Беспроводные%20наушники%20–%20это%20устройства%2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,источником%20в%20основном%20через%20блютуз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14.01.22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habr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com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company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intel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blog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/418493/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15.01.22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cxem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net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sound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amps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files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amp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242_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BK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8000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L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pdf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(22.01.22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mysku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club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blog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aliexpress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/61175.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html</a:t>
            </a:r>
            <a:r>
              <a:rPr lang="en-US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(дата обращения 23.01.22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://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static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chipdip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ru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lib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/549/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DOC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001549482.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pdf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02.02.22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://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www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autodesk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com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products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fusion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-360/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personal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03.02.22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://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www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tinkercad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com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/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25.02.22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u="sng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11"/>
            </a:endParaRPr>
          </a:p>
          <a:p>
            <a:pPr lvl="0"/>
            <a:r>
              <a:rPr lang="en-US" sz="1100" u="sng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://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www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arduino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cc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</a:t>
            </a:r>
            <a:r>
              <a:rPr lang="en-US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(дата обращения 01.03.22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://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twitter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com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justarb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status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/1108321378317402117?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=19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02.02.22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://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www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arduino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cc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/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en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software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01.03.22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https://ru.wikipedia.org/wiki/Печатная_плата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16.01.22</a:t>
            </a:r>
            <a:r>
              <a:rPr lang="ru-RU" sz="11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1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https://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www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.</a:t>
            </a:r>
            <a:r>
              <a:rPr lang="en-US" sz="1100" u="sng" dirty="0" err="1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aliexpress</a:t>
            </a:r>
            <a:r>
              <a:rPr lang="ru-RU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.</a:t>
            </a:r>
            <a:r>
              <a:rPr lang="en-US" sz="1100" u="sng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com</a:t>
            </a:r>
            <a:r>
              <a:rPr lang="ru-RU" sz="1100" dirty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обращения 22.01.22)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38504" y="0"/>
            <a:ext cx="1553496" cy="6858000"/>
          </a:xfrm>
          <a:prstGeom prst="rect">
            <a:avLst/>
          </a:prstGeom>
          <a:solidFill>
            <a:srgbClr val="DBE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41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2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7390" y="0"/>
            <a:ext cx="6586410" cy="6858000"/>
          </a:xfrm>
          <a:prstGeom prst="rect">
            <a:avLst/>
          </a:prstGeom>
          <a:solidFill>
            <a:srgbClr val="F9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53036" y="2152108"/>
            <a:ext cx="577961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Цель: 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Cоздание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устройства с проводными наушниками, дающее возможность слушать музыку по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Bluetooth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схему и плату устройства.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3D-модель корпуса и напечатать его на 3D-принтере.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Собрать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396" y="2446380"/>
            <a:ext cx="2533773" cy="252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8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2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7543800" cy="6858000"/>
          </a:xfrm>
          <a:prstGeom prst="rect">
            <a:avLst/>
          </a:prstGeom>
          <a:solidFill>
            <a:srgbClr val="F9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33986" y="2332789"/>
            <a:ext cx="57923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Проблема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Дороговизна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серийных беспроводных наушников и желание приспособить свои или имеющиеся проводные высокочастотные наушники для приёма по </a:t>
            </a:r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Bluetooth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Актуальность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Беспроводные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устройства являются актуальными в современном мире, поскольку они удобны.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554169" y="0"/>
            <a:ext cx="1637831" cy="6858000"/>
          </a:xfrm>
          <a:prstGeom prst="rect">
            <a:avLst/>
          </a:prstGeom>
          <a:solidFill>
            <a:srgbClr val="F9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06" y="2595472"/>
            <a:ext cx="2054160" cy="218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0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2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40800" y="0"/>
            <a:ext cx="3251200" cy="6858000"/>
          </a:xfrm>
          <a:prstGeom prst="rect">
            <a:avLst/>
          </a:prstGeom>
          <a:solidFill>
            <a:srgbClr val="3F72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33986" y="1167884"/>
            <a:ext cx="4395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Что такое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Bluetooth?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33986" y="2122984"/>
            <a:ext cx="57796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Bluetooth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производственная спецификация беспроводных персональных сетей. 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Bluetooth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переводится как «Голубой зуб». Данный стандарт позволяет передавать данные на небольшое расстояние с помощью радиоволн 2,402 — 2,48 ГГц. При этом на обоих устройствах должен быть специальный модуль, который и выступает как передатчик, так и отправитель. 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Bluetooth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обеспечивает обмен информацией между такими устройствами, как персональные компьютеры, мобильные телефоны, и т.д.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611" y="0"/>
            <a:ext cx="1742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2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94746" y="977384"/>
            <a:ext cx="3602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Этапы работы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54" b="19378"/>
          <a:stretch/>
        </p:blipFill>
        <p:spPr>
          <a:xfrm>
            <a:off x="0" y="2017153"/>
            <a:ext cx="12191999" cy="360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9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1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1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33986" y="2453670"/>
            <a:ext cx="55256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112D4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сборки устройства, было проверено время работы и качество звука. Время беспрерывной работы составляет около 20 часов. Качество звука удовлетворяет - ничто не мешает слушать музыку.</a:t>
            </a:r>
            <a:endParaRPr lang="ru-RU" sz="2000" dirty="0">
              <a:solidFill>
                <a:srgbClr val="112D4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5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361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Tahoma</vt:lpstr>
      <vt:lpstr>Times New Roman</vt:lpstr>
      <vt:lpstr>Тема Office</vt:lpstr>
      <vt:lpstr>Создание Bluetooth передатчика музыки с подключением проводных наушников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Bluetooth передатчика музыки с подключением проводных наушников</dc:title>
  <dc:creator>user</dc:creator>
  <cp:lastModifiedBy>user</cp:lastModifiedBy>
  <cp:revision>14</cp:revision>
  <dcterms:created xsi:type="dcterms:W3CDTF">2023-02-14T17:03:17Z</dcterms:created>
  <dcterms:modified xsi:type="dcterms:W3CDTF">2023-02-20T18:24:18Z</dcterms:modified>
</cp:coreProperties>
</file>