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28474-6592-4419-8FC1-34CA55E87405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BF3C-2808-4F71-BBC0-E039240B8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196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28474-6592-4419-8FC1-34CA55E87405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BF3C-2808-4F71-BBC0-E039240B8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689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28474-6592-4419-8FC1-34CA55E87405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BF3C-2808-4F71-BBC0-E039240B8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027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28474-6592-4419-8FC1-34CA55E87405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BF3C-2808-4F71-BBC0-E039240B8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230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28474-6592-4419-8FC1-34CA55E87405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BF3C-2808-4F71-BBC0-E039240B8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306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28474-6592-4419-8FC1-34CA55E87405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BF3C-2808-4F71-BBC0-E039240B8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782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28474-6592-4419-8FC1-34CA55E87405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BF3C-2808-4F71-BBC0-E039240B8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292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28474-6592-4419-8FC1-34CA55E87405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BF3C-2808-4F71-BBC0-E039240B8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075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28474-6592-4419-8FC1-34CA55E87405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BF3C-2808-4F71-BBC0-E039240B8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2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28474-6592-4419-8FC1-34CA55E87405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BF3C-2808-4F71-BBC0-E039240B8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140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28474-6592-4419-8FC1-34CA55E87405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BF3C-2808-4F71-BBC0-E039240B8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023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28474-6592-4419-8FC1-34CA55E87405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BBF3C-2808-4F71-BBC0-E039240B8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925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24135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 71 общеразвивающего вида с приоритетным осуществление деятельности по физическому развитию детей Калининского района Санкт-Петербурга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400800" cy="364996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мире танца»</a:t>
            </a:r>
          </a:p>
          <a:p>
            <a:pPr algn="r"/>
            <a:endParaRPr lang="ru-RU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endParaRPr lang="ru-RU" sz="1200" dirty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endParaRPr lang="ru-RU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endParaRPr lang="ru-RU" sz="1200" dirty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</a:t>
            </a:r>
          </a:p>
          <a:p>
            <a:pPr algn="r"/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Жиганова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Екатерина Викторовна</a:t>
            </a:r>
          </a:p>
          <a:p>
            <a:pPr algn="r"/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</a:p>
          <a:p>
            <a:endParaRPr lang="ru-RU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599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55892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7744" y="764704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НАРОДНЫЙ ТАНЕЦ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963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9"/>
            <a:ext cx="9144000" cy="58772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71800" y="620688"/>
            <a:ext cx="2924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БАЛЬНЫЙ ТАНЕЦ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633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9144000" cy="60212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71800" y="476672"/>
            <a:ext cx="3368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ВОСТОЧНЫЙ ТАНЕЦ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6836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43</Words>
  <Application>Microsoft Office PowerPoint</Application>
  <PresentationFormat>Экран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Государственное бюджетное дошкольное образовательное учреждение детский сад № 71 общеразвивающего вида с приоритетным осуществление деятельности по физическому развитию детей Калининского района Санкт-Петербурга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 71 общеразвивающего вида с приоритетным осуществление деятельности по физическому развитию детей Калининского района Санкт-Петербурга</dc:title>
  <dc:creator>Анастасия</dc:creator>
  <cp:lastModifiedBy>Анастасия</cp:lastModifiedBy>
  <cp:revision>3</cp:revision>
  <dcterms:created xsi:type="dcterms:W3CDTF">2023-05-25T09:14:42Z</dcterms:created>
  <dcterms:modified xsi:type="dcterms:W3CDTF">2023-05-25T09:27:02Z</dcterms:modified>
</cp:coreProperties>
</file>