
<file path=[Content_Types].xml><?xml version="1.0" encoding="utf-8"?>
<Types xmlns="http://schemas.openxmlformats.org/package/2006/content-types">
  <Default Extension="bin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2" r:id="rId3"/>
    <p:sldId id="285" r:id="rId4"/>
    <p:sldId id="265" r:id="rId5"/>
    <p:sldId id="264" r:id="rId6"/>
    <p:sldId id="287" r:id="rId7"/>
    <p:sldId id="288" r:id="rId8"/>
    <p:sldId id="290" r:id="rId9"/>
    <p:sldId id="269" r:id="rId10"/>
    <p:sldId id="289" r:id="rId11"/>
    <p:sldId id="268" r:id="rId12"/>
    <p:sldId id="291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06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EC9FF3-A2F9-4D75-A6EE-FA0B23A618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3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8CB46E-7CB3-4A2C-8625-CAEAA44CA9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3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D1E79B-6C92-47DC-AD29-A4F091C8C3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3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3AA1D0-B76C-4AC5-89A0-EBB0210A89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3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6B9A5F-9F23-48B4-B514-41F501B407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3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54BB7D-1A92-4422-BD47-F922EA28F9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3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64AE09-ADC2-4E08-A730-CEE13B18C6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3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8F9349-BB86-4FE4-9F4D-5490265FEB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3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24FCA6-1063-4B36-B89A-FBF995F65D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3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E89B29-C5CE-4C84-AABF-9A82DB5CD6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3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60D304-7E1F-4E5F-880E-6CDC0D5071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3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791200" y="228600"/>
            <a:ext cx="3276600" cy="6324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>
              <a:latin typeface="Arial" charset="0"/>
            </a:endParaRP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533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Arial" charset="0"/>
              </a:defRPr>
            </a:lvl1pPr>
          </a:lstStyle>
          <a:p>
            <a:pPr>
              <a:defRPr/>
            </a:pPr>
            <a:fld id="{BB77A706-F5A1-4282-837D-EB42D70D1E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Tm="300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Verdan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Verdan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Verdan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Verdan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Verdan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Verdan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Verdan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9.bin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0.bin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bin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bin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.bin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4.bin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5.bin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6.bin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7.bin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8.bin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7"/>
          <p:cNvSpPr>
            <a:spLocks noChangeArrowheads="1"/>
          </p:cNvSpPr>
          <p:nvPr/>
        </p:nvSpPr>
        <p:spPr bwMode="auto">
          <a:xfrm>
            <a:off x="5486400" y="0"/>
            <a:ext cx="3657600" cy="6858000"/>
          </a:xfrm>
          <a:prstGeom prst="rect">
            <a:avLst/>
          </a:prstGeom>
          <a:solidFill>
            <a:srgbClr val="33339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2052" name="Picture 6" descr="MPj0425307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2914073"/>
            <a:ext cx="7848599" cy="394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-38101" y="0"/>
            <a:ext cx="9144000" cy="2533073"/>
          </a:xfrm>
        </p:spPr>
        <p:txBody>
          <a:bodyPr/>
          <a:lstStyle/>
          <a:p>
            <a:pPr eaLnBrk="1" hangingPunct="1">
              <a:tabLst>
                <a:tab pos="452438" algn="l"/>
              </a:tabLst>
            </a:pPr>
            <a:r>
              <a:rPr lang="ru-RU" sz="4000" dirty="0" smtClean="0">
                <a:latin typeface="Bookman Old Style" pitchFamily="18" charset="0"/>
              </a:rPr>
              <a:t/>
            </a:r>
            <a:br>
              <a:rPr lang="ru-RU" sz="4000" dirty="0" smtClean="0">
                <a:latin typeface="Bookman Old Style" pitchFamily="18" charset="0"/>
              </a:rPr>
            </a:br>
            <a:r>
              <a:rPr lang="ru-RU" sz="4000" dirty="0" smtClean="0">
                <a:latin typeface="Bookman Old Style" pitchFamily="18" charset="0"/>
              </a:rPr>
              <a:t>ЗИМНИЕ ВИДЫ СПОРТА</a:t>
            </a:r>
            <a:br>
              <a:rPr lang="ru-RU" sz="4000" dirty="0" smtClean="0">
                <a:latin typeface="Bookman Old Style" pitchFamily="18" charset="0"/>
              </a:rPr>
            </a:br>
            <a:r>
              <a:rPr lang="ru-RU" sz="4000" b="0" dirty="0" smtClean="0"/>
              <a:t>Учитель </a:t>
            </a:r>
            <a:r>
              <a:rPr lang="ru-RU" sz="4000" b="0" dirty="0"/>
              <a:t>физической культуры МАОУ "Лицей № 36" </a:t>
            </a:r>
            <a:r>
              <a:rPr lang="ru-RU" sz="4000" b="0" dirty="0" smtClean="0"/>
              <a:t/>
            </a:r>
            <a:br>
              <a:rPr lang="ru-RU" sz="4000" b="0" dirty="0" smtClean="0"/>
            </a:br>
            <a:r>
              <a:rPr lang="ru-RU" sz="4000" b="0" dirty="0" err="1" smtClean="0"/>
              <a:t>Чечуевский</a:t>
            </a:r>
            <a:r>
              <a:rPr lang="ru-RU" sz="4000" b="0" dirty="0" smtClean="0"/>
              <a:t> </a:t>
            </a:r>
            <a:r>
              <a:rPr lang="ru-RU" sz="4000" b="0" dirty="0"/>
              <a:t>Никита Витальевич</a:t>
            </a:r>
            <a:endParaRPr lang="ru-RU" sz="4000" dirty="0" smtClean="0">
              <a:latin typeface="Bookman Old Style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smtClean="0"/>
              <a:t>ПРЫЖКИ С ТРАМПЛИНА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943600" y="381000"/>
            <a:ext cx="2743200" cy="5745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800" smtClean="0"/>
              <a:t>   Вид спорта, включающий прыжки на лыжах со специально оборудован-ных трамплинов. </a:t>
            </a:r>
          </a:p>
        </p:txBody>
      </p:sp>
      <p:pic>
        <p:nvPicPr>
          <p:cNvPr id="11268" name="Picture 6" descr="SS0710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752600"/>
            <a:ext cx="5715000" cy="402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5" name="Picture 7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763000" y="-457200"/>
            <a:ext cx="233363" cy="233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35" fill="hold"/>
                                        <p:tgtEl>
                                          <p:spTgt spid="3789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7895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СНОУБОРД</a:t>
            </a:r>
          </a:p>
        </p:txBody>
      </p:sp>
      <p:pic>
        <p:nvPicPr>
          <p:cNvPr id="12291" name="Picture 3" descr="SS0707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1371600"/>
            <a:ext cx="53340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6096000" y="955675"/>
            <a:ext cx="2743200" cy="478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800"/>
              <a:t> Сноуборд или снежная доска» — спортивный снаряд, предназначенный для скоростного спуска с заснеженных склонов и гор. </a:t>
            </a:r>
          </a:p>
        </p:txBody>
      </p:sp>
      <p:pic>
        <p:nvPicPr>
          <p:cNvPr id="16389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686800" y="-457200"/>
            <a:ext cx="233363" cy="233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57" fill="hold"/>
                                        <p:tgtEl>
                                          <p:spTgt spid="1638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389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10" descr="MPj04010750000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28600"/>
            <a:ext cx="9144000" cy="627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 bwMode="auto">
          <a:xfrm>
            <a:off x="3786188" y="0"/>
            <a:ext cx="2214562" cy="4286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eaLnBrk="0" hangingPunct="0">
              <a:defRPr/>
            </a:pPr>
            <a:r>
              <a:rPr lang="en-US" sz="2000" b="1" smtClean="0">
                <a:solidFill>
                  <a:schemeClr val="bg1"/>
                </a:solidFill>
                <a:latin typeface="Times New Roman" pitchFamily="18" charset="0"/>
              </a:rPr>
              <a:t>pptcloud.ru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sndAc>
      <p:endSnd/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5791200" cy="1325562"/>
          </a:xfrm>
        </p:spPr>
        <p:txBody>
          <a:bodyPr/>
          <a:lstStyle/>
          <a:p>
            <a:pPr eaLnBrk="1" hangingPunct="1"/>
            <a:r>
              <a:rPr lang="ru-RU" sz="4000" smtClean="0"/>
              <a:t>КОНЬКОБЕЖНЫЙ СПОРТ</a:t>
            </a:r>
          </a:p>
        </p:txBody>
      </p:sp>
      <p:pic>
        <p:nvPicPr>
          <p:cNvPr id="3075" name="Picture 4" descr="SS0705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1554163"/>
            <a:ext cx="4953000" cy="4922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91200" y="381000"/>
            <a:ext cx="3048000" cy="5745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800" smtClean="0"/>
              <a:t>  Скоростной бег на коньках —вид спорта, в котором необходимо как можно быстрее преодолевать определённую дистанцию на ледовом стадионе по замкнутому кругу. </a:t>
            </a:r>
          </a:p>
        </p:txBody>
      </p:sp>
      <p:pic>
        <p:nvPicPr>
          <p:cNvPr id="30726" name="Picture 6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763000" y="-381000"/>
            <a:ext cx="233363" cy="233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45" fill="hold"/>
                                        <p:tgtEl>
                                          <p:spTgt spid="307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72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БИАТЛОН</a:t>
            </a:r>
          </a:p>
        </p:txBody>
      </p:sp>
      <p:pic>
        <p:nvPicPr>
          <p:cNvPr id="4099" name="Picture 4" descr="биатлон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1219200"/>
            <a:ext cx="513715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91200" y="427038"/>
            <a:ext cx="3352800" cy="582136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buFontTx/>
              <a:buNone/>
            </a:pPr>
            <a:r>
              <a:rPr lang="ru-RU" smtClean="0"/>
              <a:t>  Это зимний олимпийский вид спорта, сочетающий лыжную гонку со стрельбой из винтовки. </a:t>
            </a:r>
          </a:p>
        </p:txBody>
      </p:sp>
      <p:pic>
        <p:nvPicPr>
          <p:cNvPr id="33798" name="Picture 6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910638" y="-457200"/>
            <a:ext cx="233362" cy="233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66" fill="hold"/>
                                        <p:tgtEl>
                                          <p:spTgt spid="3379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3798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БОБСЛЕЙ </a:t>
            </a:r>
          </a:p>
        </p:txBody>
      </p:sp>
      <p:pic>
        <p:nvPicPr>
          <p:cNvPr id="5123" name="Picture 4" descr="бобслей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76200" y="1676400"/>
            <a:ext cx="5943600" cy="420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4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5867400" y="533400"/>
            <a:ext cx="3048000" cy="5821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800" smtClean="0"/>
              <a:t>   Зимний олимпийский вид спорта, представляющий собой скоростной спуск с гор по специально оборудованным ледовым трассам на управляемых санях — бобах. </a:t>
            </a:r>
          </a:p>
        </p:txBody>
      </p:sp>
      <p:pic>
        <p:nvPicPr>
          <p:cNvPr id="13318" name="Picture 6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610600" y="-381000"/>
            <a:ext cx="233363" cy="233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77" fill="hold"/>
                                        <p:tgtEl>
                                          <p:spTgt spid="133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318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smtClean="0"/>
              <a:t>ФИГУРНОЕ КАТАНИЕ</a:t>
            </a:r>
          </a:p>
        </p:txBody>
      </p:sp>
      <p:pic>
        <p:nvPicPr>
          <p:cNvPr id="6147" name="Picture 6" descr="фигур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" y="1905000"/>
            <a:ext cx="57150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5867400" y="609600"/>
            <a:ext cx="2819400" cy="5516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800" smtClean="0"/>
              <a:t>   Это зимний вид спорта, в котором спортсмены перемещаются на коньках по льду с выполнением дополнитель-ных элементов, чаще всего под музыку. </a:t>
            </a:r>
          </a:p>
        </p:txBody>
      </p:sp>
      <p:pic>
        <p:nvPicPr>
          <p:cNvPr id="12297" name="Picture 9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686800" y="-457200"/>
            <a:ext cx="233363" cy="233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15" fill="hold"/>
                                        <p:tgtEl>
                                          <p:spTgt spid="1229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297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КЁРЛИНГ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943600" y="304800"/>
            <a:ext cx="2819400" cy="61722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smtClean="0"/>
              <a:t>    Командная спортивная игра на ледяной площадке. Участники двух команд поочерёдно пускают по льду специальные тяжёлые гранитные снаряды («камни») в сторону размеченной на льду мишени. </a:t>
            </a:r>
          </a:p>
        </p:txBody>
      </p:sp>
      <p:pic>
        <p:nvPicPr>
          <p:cNvPr id="7172" name="Picture 4" descr="КЕРЛ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1600" y="1905000"/>
            <a:ext cx="5613400" cy="421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5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686800" y="-457200"/>
            <a:ext cx="233363" cy="233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67" fill="hold"/>
                                        <p:tgtEl>
                                          <p:spTgt spid="3584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584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ХОККЕЙ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91200" y="381000"/>
            <a:ext cx="3048000" cy="5745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buFontTx/>
              <a:buNone/>
            </a:pPr>
            <a:r>
              <a:rPr lang="ru-RU" sz="2800" b="1" smtClean="0"/>
              <a:t>   Хоккей </a:t>
            </a:r>
            <a:r>
              <a:rPr lang="ru-RU" sz="2800" smtClean="0"/>
              <a:t>играется на специальной хоккейной площадке двумя командами из шести игроков. Цель игры — забить шайбу в ворота соперника. </a:t>
            </a:r>
          </a:p>
        </p:txBody>
      </p:sp>
      <p:pic>
        <p:nvPicPr>
          <p:cNvPr id="8196" name="Picture 4" descr="ХОККЕЙ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1600200"/>
            <a:ext cx="54864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9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763000" y="-457200"/>
            <a:ext cx="233363" cy="233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98" fill="hold"/>
                                        <p:tgtEl>
                                          <p:spTgt spid="3686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869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0"/>
            <a:ext cx="5334000" cy="1143000"/>
          </a:xfrm>
        </p:spPr>
        <p:txBody>
          <a:bodyPr/>
          <a:lstStyle/>
          <a:p>
            <a:pPr eaLnBrk="1" hangingPunct="1"/>
            <a:r>
              <a:rPr lang="ru-RU" sz="4000" smtClean="0"/>
              <a:t>ЛЫЖНЫЕ ГОНКИ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867400" y="731838"/>
            <a:ext cx="3276600" cy="612616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buFontTx/>
              <a:buNone/>
            </a:pPr>
            <a:r>
              <a:rPr lang="ru-RU" sz="2800" smtClean="0"/>
              <a:t>   Гонки на лыжах на определённую дистанцию среди лиц определённой категории (возрастной, половой и т. д.). </a:t>
            </a:r>
          </a:p>
        </p:txBody>
      </p:sp>
      <p:pic>
        <p:nvPicPr>
          <p:cNvPr id="9220" name="Picture 4" descr="MPj0400264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2275" y="1270000"/>
            <a:ext cx="4987925" cy="513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7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910638" y="-457200"/>
            <a:ext cx="233362" cy="233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35" fill="hold"/>
                                        <p:tgtEl>
                                          <p:spTgt spid="389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8917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smtClean="0"/>
              <a:t>ГОРНОЛЫЖНЫЙСПОРТ</a:t>
            </a:r>
          </a:p>
        </p:txBody>
      </p:sp>
      <p:pic>
        <p:nvPicPr>
          <p:cNvPr id="10243" name="Picture 3" descr="SS0708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1676400"/>
            <a:ext cx="5181600" cy="464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4" name="Rectangle 6"/>
          <p:cNvSpPr>
            <a:spLocks noChangeArrowheads="1"/>
          </p:cNvSpPr>
          <p:nvPr/>
        </p:nvSpPr>
        <p:spPr bwMode="auto">
          <a:xfrm>
            <a:off x="5867400" y="576263"/>
            <a:ext cx="2971800" cy="521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800"/>
              <a:t>Горнолыжный спорт - спуск с гор на специальных лыжах. Вид спорта, а также популярный вид активного отдыха миллионов людей по всему миру. </a:t>
            </a:r>
          </a:p>
        </p:txBody>
      </p:sp>
      <p:pic>
        <p:nvPicPr>
          <p:cNvPr id="17415" name="Picture 7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Записанный звук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910638" y="-457200"/>
            <a:ext cx="233362" cy="233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65" fill="hold"/>
                                        <p:tgtEl>
                                          <p:spTgt spid="174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41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Verdana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150</TotalTime>
  <Words>218</Words>
  <Application>Microsoft Office PowerPoint</Application>
  <PresentationFormat>Экран (4:3)</PresentationFormat>
  <Paragraphs>22</Paragraphs>
  <Slides>12</Slides>
  <Notes>0</Notes>
  <HiddenSlides>0</HiddenSlides>
  <MMClips>10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Оформление по умолчанию</vt:lpstr>
      <vt:lpstr> ЗИМНИЕ ВИДЫ СПОРТА Учитель физической культуры МАОУ "Лицей № 36"  Чечуевский Никита Витальевич</vt:lpstr>
      <vt:lpstr>КОНЬКОБЕЖНЫЙ СПОРТ</vt:lpstr>
      <vt:lpstr>БИАТЛОН</vt:lpstr>
      <vt:lpstr>БОБСЛЕЙ </vt:lpstr>
      <vt:lpstr>ФИГУРНОЕ КАТАНИЕ</vt:lpstr>
      <vt:lpstr>КЁРЛИНГ</vt:lpstr>
      <vt:lpstr>ХОККЕЙ</vt:lpstr>
      <vt:lpstr>ЛЫЖНЫЕ ГОНКИ</vt:lpstr>
      <vt:lpstr>ГОРНОЛЫЖНЫЙСПОРТ</vt:lpstr>
      <vt:lpstr>ПРЫЖКИ С ТРАМПЛИНА</vt:lpstr>
      <vt:lpstr>СНОУБОРД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Фаворит</cp:lastModifiedBy>
  <cp:revision>16</cp:revision>
  <cp:lastPrinted>1601-01-01T00:00:00Z</cp:lastPrinted>
  <dcterms:created xsi:type="dcterms:W3CDTF">1601-01-01T00:00:00Z</dcterms:created>
  <dcterms:modified xsi:type="dcterms:W3CDTF">2023-05-24T20:24:12Z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