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A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2140-542B-4583-A338-C0324AF94484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4B39367-FABE-41D2-B2D8-514E022D2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2140-542B-4583-A338-C0324AF94484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9367-FABE-41D2-B2D8-514E022D2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2140-542B-4583-A338-C0324AF94484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9367-FABE-41D2-B2D8-514E022D2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2140-542B-4583-A338-C0324AF94484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4B39367-FABE-41D2-B2D8-514E022D2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2140-542B-4583-A338-C0324AF94484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9367-FABE-41D2-B2D8-514E022D2F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2140-542B-4583-A338-C0324AF94484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9367-FABE-41D2-B2D8-514E022D2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2140-542B-4583-A338-C0324AF94484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4B39367-FABE-41D2-B2D8-514E022D2F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2140-542B-4583-A338-C0324AF94484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9367-FABE-41D2-B2D8-514E022D2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2140-542B-4583-A338-C0324AF94484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9367-FABE-41D2-B2D8-514E022D2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2140-542B-4583-A338-C0324AF94484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9367-FABE-41D2-B2D8-514E022D2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2140-542B-4583-A338-C0324AF94484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9367-FABE-41D2-B2D8-514E022D2F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EE42140-542B-4583-A338-C0324AF94484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4B39367-FABE-41D2-B2D8-514E022D2F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14884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00B050"/>
                </a:solidFill>
              </a:rPr>
              <a:t>Психогимнастические</a:t>
            </a:r>
            <a:r>
              <a:rPr lang="ru-RU" dirty="0" smtClean="0">
                <a:solidFill>
                  <a:srgbClr val="00B050"/>
                </a:solidFill>
              </a:rPr>
              <a:t> Игры и упражнения  с детьми в летний период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Завхоз\Desktop\Психолог\картинки\картинки с детьми\дети в руг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571480"/>
            <a:ext cx="5286412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ГОРЧИЧНИКИ</a:t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 выбирает грустного ребенка и предлагает детям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«Ребята, а где горчичники? Давайте поможем человеку!»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Дети, желающие помочь недомогающему ребенку, прикладывают свои ладошки к больным местам. И эти 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«живые горчичники»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начинают «прогревать» намного эффективнее, чем настоящие, - проявляется эффект эмоциональной отдачи.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Желаем хорошего настроения и эмоциональной отдачи при проведении игр!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АРБУЗ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Он большой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мяч футбольный!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Если спелый - все довольны!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Так приятен он на вкус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Сладкий сахарный арбуз!</a:t>
            </a:r>
          </a:p>
          <a:p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Дети, стоя в кругу, передают мяч друг другу. По окончании слов ребенок, в руках которого оказался мяч, мимикой показывает, какой арбуз – сладкий или кислый</a:t>
            </a:r>
            <a:r>
              <a:rPr lang="ru-RU" dirty="0" smtClean="0">
                <a:solidFill>
                  <a:srgbClr val="C00A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C00A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НАСОС И МЯЧ</a:t>
            </a:r>
            <a:b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«Мяч сдутый»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- ребенок принимает положение сед, согнув ноги.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«Насос накачивает мяч»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- педагог делает соответствующие движения </a:t>
            </a:r>
            <a:r>
              <a:rPr lang="ru-RU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руками,</a:t>
            </a:r>
            <a:r>
              <a:rPr lang="ru-RU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произнося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«с - 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«Мяч становится все больше»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- ребенок медленно встает, надувает щеки, поднимает руки вверх, округляя их.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«Насос прекращает работу»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- взрослый делает вид, что выдергивает шланг.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«Мяч снова сдувается»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- ребенок медленно садится, опускает </a:t>
            </a:r>
            <a:r>
              <a:rPr lang="ru-RU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руки,</a:t>
            </a:r>
            <a:r>
              <a:rPr lang="ru-RU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выдыхая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Вариант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Можно разделиться на пары, выполняя движения в соответствии с полученной ролью. После нескольких повторов дети меняются ролями.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ПОВОДЫРЬ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 объясняет, что все люди разные и некоторым из них необходима помощь добрых людей. Один ребенок изображает незрячего, кладет руку на плечо друга – 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«поводыря»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и закрывает глаза. 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«Поводырь»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в медленном темпе совершает различные движения, перемещается по залу, преодолевая препятствия. Ребенок с закрытыми глазами должен следовать рядом с ним. Затем дети меняются ролями.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ВИДЕОТЕЛЕФОН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Дети выстраиваются в одну колонну. Педагог тихо называет последнему в колонне какое – либо слово (либо показывает 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карточку со словом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нарисованным животным или предметом). Замыкающий придумывает как это слово можно передать не вербально 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(с помощью движений, жестов, мимики)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Затем он касается плеча впередистоящего ребенка. Тот поворачивается и наблюдает за действиями 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«передающего»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Когда у второго игрока возникает своя версия, он таким же образом передает ее дальше, придумывая уже свои движения.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окончании игры следует провести анализ игры и выяснить, где произошел сбой, если до первого игрока версия дошла искаженной.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ПЕРЕДАЙ ДВИЖЕНИЕ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Дети, образуя круг, закрывают глаза. Ведущий </a:t>
            </a:r>
            <a:r>
              <a:rPr lang="ru-RU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«будит»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своего соседа и показывают ему какое – либо движение, действие </a:t>
            </a:r>
            <a:r>
              <a:rPr lang="ru-RU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(причесывается, моет руки и т. п.)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Это движение ребенок показывает следующему. И так по кругу до последнего. Новое движение показывает кто – либо другой.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РАДИО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Дети садятся, образуя круг. Педагог объявляет, что потерялась девочка. Подробно описывает чей –то портрет: цвет волос, глаз, рост, характерные детали одежды. Ее просят подойти к директору. Задача играющих определить, о ком идет речь и назвать имя разыскиваемого. Роль директора может исполнять каждый желающий.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ПОКАЖИ СКАЗКУ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Участники объединяются в две подгруппы. В каждой команде игроки договариваются сюжет какой известной сказки будет ими продемонстрирован. Затем они распределяют роли и показывают свое представление другой подгруппе. Зрители просматривают спектакль – пантомиму, после чего пытаются угадать название сказки. Затем актеры и зрители меняются местами.</a:t>
            </a:r>
          </a:p>
          <a:p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После представлений можно обсудить свои спектакли, отметить наиболее удачные сценки. </a:t>
            </a:r>
            <a:r>
              <a:rPr lang="ru-RU" sz="28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Примерные сказки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 Колобок, Курочка Ряба, Красная шапочка, Теремок и т. п.</a:t>
            </a: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РИСОВАНИЕ НА СПИНЕ</a:t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Дети разбиваются на пары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ребенок рисует пальцем на спине другого геометрические фигуры, простые изображения (дом, елка, солнце, лесенка, печатные буквы, другой ребенок должен отгадать, что это.</a:t>
            </a:r>
          </a:p>
          <a:p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развивать тактильную чувствительность,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коммуникативность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63</TotalTime>
  <Words>314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Психогимнастические Игры и упражнения  с детьми в летний период</vt:lpstr>
      <vt:lpstr> АРБУЗ</vt:lpstr>
      <vt:lpstr> НАСОС И МЯЧ </vt:lpstr>
      <vt:lpstr> ПОВОДЫРЬ </vt:lpstr>
      <vt:lpstr> ВИДЕОТЕЛЕФОН </vt:lpstr>
      <vt:lpstr>ПЕРЕДАЙ ДВИЖЕНИЕ</vt:lpstr>
      <vt:lpstr> РАДИО </vt:lpstr>
      <vt:lpstr> ПОКАЖИ СКАЗКУ </vt:lpstr>
      <vt:lpstr> РИСОВАНИЕ НА СПИНЕ </vt:lpstr>
      <vt:lpstr> ГОРЧИЧНИКИ 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и упражнения  с детьми в летний период</dc:title>
  <dc:creator>Завхоз</dc:creator>
  <cp:lastModifiedBy>Завхоз</cp:lastModifiedBy>
  <cp:revision>8</cp:revision>
  <dcterms:created xsi:type="dcterms:W3CDTF">2021-04-28T12:49:14Z</dcterms:created>
  <dcterms:modified xsi:type="dcterms:W3CDTF">2021-05-18T07:44:50Z</dcterms:modified>
</cp:coreProperties>
</file>