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1484784"/>
            <a:ext cx="7056784" cy="1746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200" b="1" dirty="0" smtClean="0">
                <a:solidFill>
                  <a:srgbClr val="FF0000"/>
                </a:solidFill>
                <a:latin typeface="Times New Roman"/>
                <a:ea typeface="Calibri"/>
              </a:rPr>
              <a:t>Конкурс </a:t>
            </a:r>
            <a:r>
              <a:rPr lang="ru-RU" sz="3200" b="1" dirty="0">
                <a:solidFill>
                  <a:srgbClr val="FF0000"/>
                </a:solidFill>
                <a:latin typeface="Times New Roman"/>
                <a:ea typeface="Calibri"/>
              </a:rPr>
              <a:t>«Спаси своего друга с </a:t>
            </a:r>
            <a:r>
              <a:rPr lang="ru-RU" sz="3200" b="1" dirty="0" err="1">
                <a:solidFill>
                  <a:srgbClr val="FF0000"/>
                </a:solidFill>
                <a:latin typeface="Times New Roman"/>
                <a:ea typeface="Calibri"/>
              </a:rPr>
              <a:t>Эколятами</a:t>
            </a:r>
            <a:r>
              <a:rPr lang="ru-RU" sz="3200" b="1" dirty="0">
                <a:solidFill>
                  <a:srgbClr val="FF0000"/>
                </a:solidFill>
                <a:latin typeface="Times New Roman"/>
                <a:ea typeface="Calibri"/>
              </a:rPr>
              <a:t>!» – поиск решений по сохранению леса от пожара</a:t>
            </a:r>
            <a:endParaRPr lang="ru-RU" sz="3200" dirty="0">
              <a:solidFill>
                <a:srgbClr val="000000"/>
              </a:solidFill>
              <a:latin typeface="Times New Roman"/>
              <a:ea typeface="Calibri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000" dirty="0">
                <a:solidFill>
                  <a:srgbClr val="FF0000"/>
                </a:solidFill>
                <a:ea typeface="Calibri"/>
                <a:cs typeface="Times New Roman"/>
              </a:rPr>
              <a:t> </a:t>
            </a:r>
            <a:endParaRPr lang="ru-RU" sz="1000" dirty="0">
              <a:ea typeface="Calibri"/>
              <a:cs typeface="Times New Roman"/>
            </a:endParaRPr>
          </a:p>
        </p:txBody>
      </p:sp>
      <p:pic>
        <p:nvPicPr>
          <p:cNvPr id="5122" name="Picture 2" descr="https://avatars.mds.yandex.net/i?id=20d764078ed08bed54f83cfbe3a9d8d6f0a95f76-9225598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861048"/>
            <a:ext cx="4572000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469121"/>
            <a:ext cx="84249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Муниципальное казенное дошкольное образовательное учреждение «Детский сад № 14» с. Борисовка </a:t>
            </a:r>
            <a:r>
              <a:rPr lang="ru-RU" alt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35996" y="5517232"/>
            <a:ext cx="4572000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Подготовила: </a:t>
            </a:r>
            <a:endParaRPr lang="ru-RU" altLang="ru-RU" sz="22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altLang="ru-RU" sz="2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1кв. категории </a:t>
            </a: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200" b="1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Деревскова</a:t>
            </a:r>
            <a:r>
              <a:rPr lang="ru-RU" altLang="ru-RU" sz="2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Марина Павловна </a:t>
            </a:r>
          </a:p>
        </p:txBody>
      </p:sp>
    </p:spTree>
    <p:extLst>
      <p:ext uri="{BB962C8B-B14F-4D97-AF65-F5344CB8AC3E}">
        <p14:creationId xmlns:p14="http://schemas.microsoft.com/office/powerpoint/2010/main" val="299147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\Desktop\Деревскова М.П\эколята3\DSC0806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36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58973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\Desktop\Деревскова М.П\эколята3\DSC0807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882"/>
            <a:ext cx="9144000" cy="6847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45859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\Desktop\Деревскова М.П\эколята3\DSC0807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7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22534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дмин\Desktop\Деревскова М.П\эколята3\DSC0807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36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5912519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</TotalTime>
  <Words>39</Words>
  <Application>Microsoft Office PowerPoint</Application>
  <PresentationFormat>Экран (4:3)</PresentationFormat>
  <Paragraphs>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админ</cp:lastModifiedBy>
  <cp:revision>3</cp:revision>
  <dcterms:created xsi:type="dcterms:W3CDTF">2023-05-26T09:54:43Z</dcterms:created>
  <dcterms:modified xsi:type="dcterms:W3CDTF">2023-05-26T10:13:09Z</dcterms:modified>
</cp:coreProperties>
</file>