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omments/modernComment_119_C1E96FD2.xml" ContentType="application/vnd.ms-powerpoint.comments+xml"/>
  <Override PartName="/ppt/comments/modernComment_11B_6A3674D4.xml" ContentType="application/vnd.ms-powerpoint.comment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6" r:id="rId5"/>
    <p:sldId id="277" r:id="rId6"/>
    <p:sldId id="258" r:id="rId7"/>
    <p:sldId id="279" r:id="rId8"/>
    <p:sldId id="280" r:id="rId9"/>
    <p:sldId id="281" r:id="rId10"/>
    <p:sldId id="282" r:id="rId11"/>
    <p:sldId id="283" r:id="rId12"/>
    <p:sldId id="267" r:id="rId13"/>
    <p:sldId id="264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896398-AEBE-16CA-6004-9C7AA39EE9EF}" name="Юлия Ангархаева" initials="ЮА" userId="a29546bfde34374b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53" autoAdjust="0"/>
    <p:restoredTop sz="94560" autoAdjust="0"/>
  </p:normalViewPr>
  <p:slideViewPr>
    <p:cSldViewPr showGuides="1">
      <p:cViewPr varScale="1">
        <p:scale>
          <a:sx n="136" d="100"/>
          <a:sy n="136" d="100"/>
        </p:scale>
        <p:origin x="704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modernComment_119_C1E96FD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59F900D-7394-2749-8852-5C059BB484A8}" authorId="{7F896398-AEBE-16CA-6004-9C7AA39EE9EF}" created="2023-03-22T14:18:33.81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53301202" sldId="281"/>
      <ac:spMk id="3" creationId="{00000000-0000-0000-0000-000000000000}"/>
    </ac:deMkLst>
    <p188:pos x="7102475" y="766291"/>
    <p188:txBody>
      <a:bodyPr/>
      <a:lstStyle/>
      <a:p>
        <a:r>
          <a:rPr lang="ru-RU"/>
          <a:t>В структуре пособия лежит художественно-исторический принцип: материал расположен так, чтобы соблюсти исторические рамки и отразить художественный материал (направления, формы) </a:t>
        </a:r>
      </a:p>
    </p188:txBody>
  </p188:cm>
</p188:cmLst>
</file>

<file path=ppt/comments/modernComment_11B_6A3674D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914D9C2-6886-DE4F-909B-58E3CC93C1DE}" authorId="{7F896398-AEBE-16CA-6004-9C7AA39EE9EF}" created="2023-03-22T14:24:17.48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781953748" sldId="283"/>
      <ac:spMk id="3" creationId="{9B90DA2E-F5C9-E246-3A01-1A9E4346FC1C}"/>
    </ac:deMkLst>
    <p188:txBody>
      <a:bodyPr/>
      <a:lstStyle/>
      <a:p>
        <a:r>
          <a:rPr lang="ru-RU"/>
          <a:t>В данном занятии применен научно-исследовательский подход к изучению материала - обсуждение докладов; 
Применен художественный анализ стихотворений.</a:t>
        </a:r>
      </a:p>
    </p188:txBody>
  </p188:cm>
</p188:cmLst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s://esstu.ru/aicstorages/publicDownload/e3c2019f0a00001e403cac3701b396ad" TargetMode="External"/><Relationship Id="rId1" Type="http://schemas.openxmlformats.org/officeDocument/2006/relationships/hyperlink" Target="https://esstu.ru/lk/im/dialogues/e15360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https://esstu.ru/aicstorages/publicDownload/e3c2019f0a00001e403cac3701b396ad" TargetMode="External"/><Relationship Id="rId1" Type="http://schemas.openxmlformats.org/officeDocument/2006/relationships/hyperlink" Target="https://esstu.ru/lk/im/dialogues/e15360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18FA47-123C-4458-955C-FDDED1BCC927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A618BA9-2E74-4524-BF3D-3BA8235A6E9D}">
      <dgm:prSet custT="1"/>
      <dgm:spPr/>
      <dgm:t>
        <a:bodyPr/>
        <a:lstStyle/>
        <a:p>
          <a:r>
            <a:rPr lang="en-US" sz="1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www</a:t>
          </a:r>
          <a:r>
            <a:rPr lang="ru-RU" sz="1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. </a:t>
          </a:r>
          <a:r>
            <a:rPr lang="en-US" sz="1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lib</a:t>
          </a:r>
          <a:r>
            <a:rPr lang="ru-RU" sz="1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.</a:t>
          </a:r>
          <a:r>
            <a:rPr lang="en-US" sz="1800" b="1" dirty="0" err="1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esstu</a:t>
          </a:r>
          <a:r>
            <a:rPr lang="ru-RU" sz="1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.</a:t>
          </a:r>
          <a:r>
            <a:rPr lang="en-US" sz="1800" b="1" dirty="0" err="1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ru</a:t>
          </a:r>
          <a:r>
            <a:rPr lang="en-US" sz="1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–</a:t>
          </a:r>
          <a:r>
            <a:rPr lang="ru-RU" sz="1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     электронный каталог       выберите поиск              автор </a:t>
          </a:r>
          <a:r>
            <a:rPr lang="ru-RU" sz="1800" b="1" dirty="0" err="1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Ангархаева,Ю.П</a:t>
          </a:r>
          <a:r>
            <a:rPr lang="ru-RU" sz="1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.        перейти к внешнему ресурсу   полный текст</a:t>
          </a:r>
          <a:r>
            <a:rPr lang="en-US" sz="1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b="1" dirty="0">
            <a:solidFill>
              <a:srgbClr val="00206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388832C-6599-4ABB-9536-88FD9848E093}" type="parTrans" cxnId="{E88E77C0-0610-4EAF-AFA3-06E477C503E4}">
      <dgm:prSet/>
      <dgm:spPr/>
      <dgm:t>
        <a:bodyPr/>
        <a:lstStyle/>
        <a:p>
          <a:endParaRPr lang="ru-RU" sz="1600"/>
        </a:p>
      </dgm:t>
    </dgm:pt>
    <dgm:pt modelId="{BD2775CD-BCE0-4296-B7C2-C0E94E5809B0}" type="sibTrans" cxnId="{E88E77C0-0610-4EAF-AFA3-06E477C503E4}">
      <dgm:prSet/>
      <dgm:spPr/>
      <dgm:t>
        <a:bodyPr/>
        <a:lstStyle/>
        <a:p>
          <a:endParaRPr lang="ru-RU" sz="1600"/>
        </a:p>
      </dgm:t>
    </dgm:pt>
    <dgm:pt modelId="{93F796C3-F2A5-904F-8589-06BA83BFD991}">
      <dgm:prSet custT="1"/>
      <dgm:spPr/>
      <dgm:t>
        <a:bodyPr/>
        <a:lstStyle/>
        <a:p>
          <a:r>
            <a:rPr lang="ru-RU" sz="1800" dirty="0">
              <a:hlinkClick xmlns:r="http://schemas.openxmlformats.org/officeDocument/2006/relationships" r:id="rId1"/>
            </a:rPr>
            <a:t>https://esstu.ru/lk/im/dialogues/e15360</a:t>
          </a:r>
          <a:endParaRPr lang="ru-RU" sz="1800" dirty="0"/>
        </a:p>
      </dgm:t>
    </dgm:pt>
    <dgm:pt modelId="{6CBFC096-CCBC-D44D-AE63-1746AF43AE07}" type="parTrans" cxnId="{6D84381C-4662-6240-8E9B-4CF3F409CF92}">
      <dgm:prSet/>
      <dgm:spPr/>
      <dgm:t>
        <a:bodyPr/>
        <a:lstStyle/>
        <a:p>
          <a:endParaRPr lang="ru-RU"/>
        </a:p>
      </dgm:t>
    </dgm:pt>
    <dgm:pt modelId="{7720F60E-4760-3944-91D1-C9D2E3665F3C}" type="sibTrans" cxnId="{6D84381C-4662-6240-8E9B-4CF3F409CF92}">
      <dgm:prSet/>
      <dgm:spPr/>
      <dgm:t>
        <a:bodyPr/>
        <a:lstStyle/>
        <a:p>
          <a:endParaRPr lang="ru-RU"/>
        </a:p>
      </dgm:t>
    </dgm:pt>
    <dgm:pt modelId="{90D5C559-8240-C84C-9C51-978A9A80ABCB}">
      <dgm:prSet/>
      <dgm:spPr/>
      <dgm:t>
        <a:bodyPr/>
        <a:lstStyle/>
        <a:p>
          <a:r>
            <a:rPr lang="ru-RU" dirty="0">
              <a:hlinkClick xmlns:r="http://schemas.openxmlformats.org/officeDocument/2006/relationships" r:id="rId2"/>
            </a:rPr>
            <a:t>https://esstu.ru/aicstorages/publicDownload/e3c2019f0a00001e403cac3701b396ad</a:t>
          </a:r>
          <a:endParaRPr lang="ru-RU" dirty="0"/>
        </a:p>
      </dgm:t>
    </dgm:pt>
    <dgm:pt modelId="{87CE4461-1469-FB4A-BA51-5690451576F0}" type="parTrans" cxnId="{214F9AE7-014E-9D48-A3B7-1354FCB6F567}">
      <dgm:prSet/>
      <dgm:spPr/>
      <dgm:t>
        <a:bodyPr/>
        <a:lstStyle/>
        <a:p>
          <a:endParaRPr lang="ru-RU"/>
        </a:p>
      </dgm:t>
    </dgm:pt>
    <dgm:pt modelId="{997814EF-5129-334E-914E-757180FFE44B}" type="sibTrans" cxnId="{214F9AE7-014E-9D48-A3B7-1354FCB6F567}">
      <dgm:prSet/>
      <dgm:spPr/>
      <dgm:t>
        <a:bodyPr/>
        <a:lstStyle/>
        <a:p>
          <a:endParaRPr lang="ru-RU"/>
        </a:p>
      </dgm:t>
    </dgm:pt>
    <dgm:pt modelId="{758122E0-73CE-4E4C-843A-30D4AA3F583B}" type="pres">
      <dgm:prSet presAssocID="{AB18FA47-123C-4458-955C-FDDED1BCC927}" presName="linear" presStyleCnt="0">
        <dgm:presLayoutVars>
          <dgm:animLvl val="lvl"/>
          <dgm:resizeHandles val="exact"/>
        </dgm:presLayoutVars>
      </dgm:prSet>
      <dgm:spPr/>
    </dgm:pt>
    <dgm:pt modelId="{0AB071AA-FC1B-6D48-9390-DA8D1F396E9C}" type="pres">
      <dgm:prSet presAssocID="{FA618BA9-2E74-4524-BF3D-3BA8235A6E9D}" presName="parentText" presStyleLbl="node1" presStyleIdx="0" presStyleCnt="3" custLinFactNeighborX="-3409" custLinFactNeighborY="15286">
        <dgm:presLayoutVars>
          <dgm:chMax val="0"/>
          <dgm:bulletEnabled val="1"/>
        </dgm:presLayoutVars>
      </dgm:prSet>
      <dgm:spPr/>
    </dgm:pt>
    <dgm:pt modelId="{B51873B4-99A4-404C-81F7-C86807891E1B}" type="pres">
      <dgm:prSet presAssocID="{BD2775CD-BCE0-4296-B7C2-C0E94E5809B0}" presName="spacer" presStyleCnt="0"/>
      <dgm:spPr/>
    </dgm:pt>
    <dgm:pt modelId="{F81DB002-1D26-C648-9896-F84539A4F602}" type="pres">
      <dgm:prSet presAssocID="{93F796C3-F2A5-904F-8589-06BA83BFD99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9590D14-F2AA-994E-95EE-7D23BDEF8155}" type="pres">
      <dgm:prSet presAssocID="{7720F60E-4760-3944-91D1-C9D2E3665F3C}" presName="spacer" presStyleCnt="0"/>
      <dgm:spPr/>
    </dgm:pt>
    <dgm:pt modelId="{BE61D9DF-6F31-604F-A54C-9267EB052B6F}" type="pres">
      <dgm:prSet presAssocID="{90D5C559-8240-C84C-9C51-978A9A80ABCB}" presName="parentText" presStyleLbl="node1" presStyleIdx="2" presStyleCnt="3" custLinFactY="-167" custLinFactNeighborY="-100000">
        <dgm:presLayoutVars>
          <dgm:chMax val="0"/>
          <dgm:bulletEnabled val="1"/>
        </dgm:presLayoutVars>
      </dgm:prSet>
      <dgm:spPr/>
    </dgm:pt>
  </dgm:ptLst>
  <dgm:cxnLst>
    <dgm:cxn modelId="{6D84381C-4662-6240-8E9B-4CF3F409CF92}" srcId="{AB18FA47-123C-4458-955C-FDDED1BCC927}" destId="{93F796C3-F2A5-904F-8589-06BA83BFD991}" srcOrd="1" destOrd="0" parTransId="{6CBFC096-CCBC-D44D-AE63-1746AF43AE07}" sibTransId="{7720F60E-4760-3944-91D1-C9D2E3665F3C}"/>
    <dgm:cxn modelId="{DB6DD433-894B-9A48-B587-BF5A3EBE715B}" type="presOf" srcId="{AB18FA47-123C-4458-955C-FDDED1BCC927}" destId="{758122E0-73CE-4E4C-843A-30D4AA3F583B}" srcOrd="0" destOrd="0" presId="urn:microsoft.com/office/officeart/2005/8/layout/vList2"/>
    <dgm:cxn modelId="{6BBC4761-E3D1-424F-9294-9EB52C44D22B}" type="presOf" srcId="{FA618BA9-2E74-4524-BF3D-3BA8235A6E9D}" destId="{0AB071AA-FC1B-6D48-9390-DA8D1F396E9C}" srcOrd="0" destOrd="0" presId="urn:microsoft.com/office/officeart/2005/8/layout/vList2"/>
    <dgm:cxn modelId="{694F4F6B-1735-2E44-B8CB-9D4D649D58EC}" type="presOf" srcId="{93F796C3-F2A5-904F-8589-06BA83BFD991}" destId="{F81DB002-1D26-C648-9896-F84539A4F602}" srcOrd="0" destOrd="0" presId="urn:microsoft.com/office/officeart/2005/8/layout/vList2"/>
    <dgm:cxn modelId="{E88E77C0-0610-4EAF-AFA3-06E477C503E4}" srcId="{AB18FA47-123C-4458-955C-FDDED1BCC927}" destId="{FA618BA9-2E74-4524-BF3D-3BA8235A6E9D}" srcOrd="0" destOrd="0" parTransId="{8388832C-6599-4ABB-9536-88FD9848E093}" sibTransId="{BD2775CD-BCE0-4296-B7C2-C0E94E5809B0}"/>
    <dgm:cxn modelId="{F0B197C4-8E14-394F-9ACA-6F419711AB0E}" type="presOf" srcId="{90D5C559-8240-C84C-9C51-978A9A80ABCB}" destId="{BE61D9DF-6F31-604F-A54C-9267EB052B6F}" srcOrd="0" destOrd="0" presId="urn:microsoft.com/office/officeart/2005/8/layout/vList2"/>
    <dgm:cxn modelId="{214F9AE7-014E-9D48-A3B7-1354FCB6F567}" srcId="{AB18FA47-123C-4458-955C-FDDED1BCC927}" destId="{90D5C559-8240-C84C-9C51-978A9A80ABCB}" srcOrd="2" destOrd="0" parTransId="{87CE4461-1469-FB4A-BA51-5690451576F0}" sibTransId="{997814EF-5129-334E-914E-757180FFE44B}"/>
    <dgm:cxn modelId="{C36161FD-7223-E443-89C4-ECB8DD081308}" type="presParOf" srcId="{758122E0-73CE-4E4C-843A-30D4AA3F583B}" destId="{0AB071AA-FC1B-6D48-9390-DA8D1F396E9C}" srcOrd="0" destOrd="0" presId="urn:microsoft.com/office/officeart/2005/8/layout/vList2"/>
    <dgm:cxn modelId="{00D6C152-D853-9C40-9268-692223D8FAAD}" type="presParOf" srcId="{758122E0-73CE-4E4C-843A-30D4AA3F583B}" destId="{B51873B4-99A4-404C-81F7-C86807891E1B}" srcOrd="1" destOrd="0" presId="urn:microsoft.com/office/officeart/2005/8/layout/vList2"/>
    <dgm:cxn modelId="{91097693-71E1-0043-B373-8C209BEAB979}" type="presParOf" srcId="{758122E0-73CE-4E4C-843A-30D4AA3F583B}" destId="{F81DB002-1D26-C648-9896-F84539A4F602}" srcOrd="2" destOrd="0" presId="urn:microsoft.com/office/officeart/2005/8/layout/vList2"/>
    <dgm:cxn modelId="{CBFC14A9-E77D-6942-BA1A-BB959F43EE76}" type="presParOf" srcId="{758122E0-73CE-4E4C-843A-30D4AA3F583B}" destId="{89590D14-F2AA-994E-95EE-7D23BDEF8155}" srcOrd="3" destOrd="0" presId="urn:microsoft.com/office/officeart/2005/8/layout/vList2"/>
    <dgm:cxn modelId="{E9843782-F34F-8449-A479-85F5C76C41E4}" type="presParOf" srcId="{758122E0-73CE-4E4C-843A-30D4AA3F583B}" destId="{BE61D9DF-6F31-604F-A54C-9267EB052B6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18FA47-123C-4458-955C-FDDED1BCC927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A618BA9-2E74-4524-BF3D-3BA8235A6E9D}">
      <dgm:prSet custT="1"/>
      <dgm:spPr/>
      <dgm:t>
        <a:bodyPr/>
        <a:lstStyle/>
        <a:p>
          <a:pPr algn="just"/>
          <a:endParaRPr lang="ru-RU" sz="1400" b="1" dirty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algn="just"/>
          <a:r>
            <a:rPr lang="ru-RU" sz="1600" b="1" dirty="0">
              <a:latin typeface="Tahoma" pitchFamily="34" charset="0"/>
              <a:ea typeface="Tahoma" pitchFamily="34" charset="0"/>
              <a:cs typeface="Tahoma" pitchFamily="34" charset="0"/>
            </a:rPr>
            <a:t>В пособии даны Методические</a:t>
          </a:r>
          <a:r>
            <a:rPr lang="ru-RU" sz="1600" b="1" baseline="0" dirty="0">
              <a:latin typeface="Tahoma" pitchFamily="34" charset="0"/>
              <a:ea typeface="Tahoma" pitchFamily="34" charset="0"/>
              <a:cs typeface="Tahoma" pitchFamily="34" charset="0"/>
            </a:rPr>
            <a:t> рекомендации по организации изучения учебного предмета «Родная литература» в системе СПО</a:t>
          </a:r>
          <a:endParaRPr lang="ru-RU" sz="1600" b="1" i="1" dirty="0">
            <a:solidFill>
              <a:schemeClr val="accent6">
                <a:lumMod val="20000"/>
                <a:lumOff val="8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388832C-6599-4ABB-9536-88FD9848E093}" type="parTrans" cxnId="{E88E77C0-0610-4EAF-AFA3-06E477C503E4}">
      <dgm:prSet/>
      <dgm:spPr/>
      <dgm:t>
        <a:bodyPr/>
        <a:lstStyle/>
        <a:p>
          <a:endParaRPr lang="ru-RU" sz="1600"/>
        </a:p>
      </dgm:t>
    </dgm:pt>
    <dgm:pt modelId="{BD2775CD-BCE0-4296-B7C2-C0E94E5809B0}" type="sibTrans" cxnId="{E88E77C0-0610-4EAF-AFA3-06E477C503E4}">
      <dgm:prSet/>
      <dgm:spPr/>
      <dgm:t>
        <a:bodyPr/>
        <a:lstStyle/>
        <a:p>
          <a:endParaRPr lang="ru-RU" sz="1600"/>
        </a:p>
      </dgm:t>
    </dgm:pt>
    <dgm:pt modelId="{545EE292-FFF6-4CD4-8133-A171D3147805}">
      <dgm:prSet custT="1"/>
      <dgm:spPr/>
      <dgm:t>
        <a:bodyPr/>
        <a:lstStyle/>
        <a:p>
          <a:pPr algn="l"/>
          <a:r>
            <a:rPr lang="ru-RU" sz="1400" b="1" i="1" dirty="0">
              <a:solidFill>
                <a:schemeClr val="accent1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 пособии раскрываются следующие вопросы:</a:t>
          </a:r>
        </a:p>
        <a:p>
          <a:pPr algn="l"/>
          <a:r>
            <a:rPr lang="ru-RU" sz="1200" b="1" dirty="0">
              <a:latin typeface="Tahoma" pitchFamily="34" charset="0"/>
              <a:ea typeface="Tahoma" pitchFamily="34" charset="0"/>
              <a:cs typeface="Tahoma" pitchFamily="34" charset="0"/>
            </a:rPr>
            <a:t>1. Общие положения по организации учебного процесса</a:t>
          </a:r>
        </a:p>
        <a:p>
          <a:pPr algn="just"/>
          <a:r>
            <a:rPr lang="ru-RU" sz="1200" b="1" dirty="0">
              <a:latin typeface="Tahoma" pitchFamily="34" charset="0"/>
              <a:ea typeface="Tahoma" pitchFamily="34" charset="0"/>
              <a:cs typeface="Tahoma" pitchFamily="34" charset="0"/>
            </a:rPr>
            <a:t>2. Общие методические рекомендации изучения учебного предмета «Родная литература»</a:t>
          </a:r>
        </a:p>
        <a:p>
          <a:pPr algn="l"/>
          <a:r>
            <a:rPr lang="ru-RU" sz="1200" b="1" dirty="0">
              <a:latin typeface="Tahoma" pitchFamily="34" charset="0"/>
              <a:ea typeface="Tahoma" pitchFamily="34" charset="0"/>
              <a:cs typeface="Tahoma" pitchFamily="34" charset="0"/>
            </a:rPr>
            <a:t>2.2 Рекомендации по СРС</a:t>
          </a:r>
        </a:p>
        <a:p>
          <a:pPr algn="l"/>
          <a:r>
            <a:rPr lang="ru-RU" sz="1200" b="1" dirty="0">
              <a:latin typeface="Tahoma" pitchFamily="34" charset="0"/>
              <a:ea typeface="Tahoma" pitchFamily="34" charset="0"/>
              <a:cs typeface="Tahoma" pitchFamily="34" charset="0"/>
            </a:rPr>
            <a:t>3. Тематический календарь по предмету</a:t>
          </a:r>
        </a:p>
        <a:p>
          <a:pPr algn="l"/>
          <a:r>
            <a:rPr lang="ru-RU" sz="1200" b="1" dirty="0">
              <a:latin typeface="Tahoma" pitchFamily="34" charset="0"/>
              <a:ea typeface="Tahoma" pitchFamily="34" charset="0"/>
              <a:cs typeface="Tahoma" pitchFamily="34" charset="0"/>
            </a:rPr>
            <a:t>4. Структура и содержание теоретических и практических занятий, СРС по разделам</a:t>
          </a:r>
        </a:p>
      </dgm:t>
    </dgm:pt>
    <dgm:pt modelId="{C2777E40-AEDB-4E0F-9A3D-264278F83D05}" type="parTrans" cxnId="{01645666-1593-4547-B0E2-1FCEDF1CC05D}">
      <dgm:prSet/>
      <dgm:spPr/>
      <dgm:t>
        <a:bodyPr/>
        <a:lstStyle/>
        <a:p>
          <a:endParaRPr lang="ru-RU" sz="1600"/>
        </a:p>
      </dgm:t>
    </dgm:pt>
    <dgm:pt modelId="{CD178DF7-0BBB-428A-86D2-53016034BE5D}" type="sibTrans" cxnId="{01645666-1593-4547-B0E2-1FCEDF1CC05D}">
      <dgm:prSet/>
      <dgm:spPr/>
      <dgm:t>
        <a:bodyPr/>
        <a:lstStyle/>
        <a:p>
          <a:endParaRPr lang="ru-RU" sz="1600"/>
        </a:p>
      </dgm:t>
    </dgm:pt>
    <dgm:pt modelId="{B1514CA0-A40C-4AE8-9C31-127A2EE43350}">
      <dgm:prSet custT="1"/>
      <dgm:spPr/>
      <dgm:t>
        <a:bodyPr/>
        <a:lstStyle/>
        <a:p>
          <a:pPr algn="just"/>
          <a:r>
            <a:rPr lang="ru-RU" sz="1400" b="1" dirty="0">
              <a:latin typeface="Tahoma" pitchFamily="34" charset="0"/>
              <a:ea typeface="Tahoma" pitchFamily="34" charset="0"/>
              <a:cs typeface="Tahoma" pitchFamily="34" charset="0"/>
            </a:rPr>
            <a:t>Пособие</a:t>
          </a:r>
          <a:r>
            <a:rPr lang="ru-RU" sz="1400" b="1" baseline="0" dirty="0">
              <a:latin typeface="Tahoma" pitchFamily="34" charset="0"/>
              <a:ea typeface="Tahoma" pitchFamily="34" charset="0"/>
              <a:cs typeface="Tahoma" pitchFamily="34" charset="0"/>
            </a:rPr>
            <a:t> предназначено для преподавателей и для обучающихся = </a:t>
          </a:r>
          <a:r>
            <a:rPr lang="ru-RU" sz="1400" b="1" i="1" baseline="0" dirty="0">
              <a:latin typeface="Tahoma" pitchFamily="34" charset="0"/>
              <a:ea typeface="Tahoma" pitchFamily="34" charset="0"/>
              <a:cs typeface="Tahoma" pitchFamily="34" charset="0"/>
            </a:rPr>
            <a:t>для тех, кто организует преподавание учебного предмета и для тех, кто его изучает.</a:t>
          </a:r>
          <a:endParaRPr lang="ru-RU" sz="1400" b="1" i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F0859FF-A692-4629-A018-8FA9A48AC390}" type="parTrans" cxnId="{57D0CEE2-A2EC-4BC2-A8D2-9DBD05386EF3}">
      <dgm:prSet/>
      <dgm:spPr/>
      <dgm:t>
        <a:bodyPr/>
        <a:lstStyle/>
        <a:p>
          <a:endParaRPr lang="ru-RU" sz="1600"/>
        </a:p>
      </dgm:t>
    </dgm:pt>
    <dgm:pt modelId="{49EB9458-43EB-495F-8C3F-5133022E0496}" type="sibTrans" cxnId="{57D0CEE2-A2EC-4BC2-A8D2-9DBD05386EF3}">
      <dgm:prSet/>
      <dgm:spPr/>
      <dgm:t>
        <a:bodyPr/>
        <a:lstStyle/>
        <a:p>
          <a:endParaRPr lang="ru-RU" sz="1600"/>
        </a:p>
      </dgm:t>
    </dgm:pt>
    <dgm:pt modelId="{FABDFD29-3644-4BE0-959D-D683A67E5E3B}" type="pres">
      <dgm:prSet presAssocID="{AB18FA47-123C-4458-955C-FDDED1BCC927}" presName="linear" presStyleCnt="0">
        <dgm:presLayoutVars>
          <dgm:dir/>
          <dgm:animLvl val="lvl"/>
          <dgm:resizeHandles val="exact"/>
        </dgm:presLayoutVars>
      </dgm:prSet>
      <dgm:spPr/>
    </dgm:pt>
    <dgm:pt modelId="{96B1002D-8A9F-4B51-8E58-4F233DE95596}" type="pres">
      <dgm:prSet presAssocID="{FA618BA9-2E74-4524-BF3D-3BA8235A6E9D}" presName="parentLin" presStyleCnt="0"/>
      <dgm:spPr/>
    </dgm:pt>
    <dgm:pt modelId="{90846A42-5A9A-4393-A305-30A8D9294F75}" type="pres">
      <dgm:prSet presAssocID="{FA618BA9-2E74-4524-BF3D-3BA8235A6E9D}" presName="parentLeftMargin" presStyleLbl="node1" presStyleIdx="0" presStyleCnt="3"/>
      <dgm:spPr/>
    </dgm:pt>
    <dgm:pt modelId="{5450599A-C42C-4451-98C0-9941E8F5689D}" type="pres">
      <dgm:prSet presAssocID="{FA618BA9-2E74-4524-BF3D-3BA8235A6E9D}" presName="parentText" presStyleLbl="node1" presStyleIdx="0" presStyleCnt="3" custScaleX="116880" custScaleY="301910">
        <dgm:presLayoutVars>
          <dgm:chMax val="0"/>
          <dgm:bulletEnabled val="1"/>
        </dgm:presLayoutVars>
      </dgm:prSet>
      <dgm:spPr/>
    </dgm:pt>
    <dgm:pt modelId="{616123BF-74B9-4C0C-9540-A4166148F191}" type="pres">
      <dgm:prSet presAssocID="{FA618BA9-2E74-4524-BF3D-3BA8235A6E9D}" presName="negativeSpace" presStyleCnt="0"/>
      <dgm:spPr/>
    </dgm:pt>
    <dgm:pt modelId="{165609AA-86AD-4F80-8F4D-B2FD842790CF}" type="pres">
      <dgm:prSet presAssocID="{FA618BA9-2E74-4524-BF3D-3BA8235A6E9D}" presName="childText" presStyleLbl="conFgAcc1" presStyleIdx="0" presStyleCnt="3">
        <dgm:presLayoutVars>
          <dgm:bulletEnabled val="1"/>
        </dgm:presLayoutVars>
      </dgm:prSet>
      <dgm:spPr/>
    </dgm:pt>
    <dgm:pt modelId="{564E7280-6366-4201-98CE-D7D3399B5778}" type="pres">
      <dgm:prSet presAssocID="{BD2775CD-BCE0-4296-B7C2-C0E94E5809B0}" presName="spaceBetweenRectangles" presStyleCnt="0"/>
      <dgm:spPr/>
    </dgm:pt>
    <dgm:pt modelId="{F367A0C6-3F5D-4D9B-B936-6CB25A37DEB4}" type="pres">
      <dgm:prSet presAssocID="{545EE292-FFF6-4CD4-8133-A171D3147805}" presName="parentLin" presStyleCnt="0"/>
      <dgm:spPr/>
    </dgm:pt>
    <dgm:pt modelId="{85D37E27-9068-4A57-87D5-9C928DB6555C}" type="pres">
      <dgm:prSet presAssocID="{545EE292-FFF6-4CD4-8133-A171D3147805}" presName="parentLeftMargin" presStyleLbl="node1" presStyleIdx="0" presStyleCnt="3"/>
      <dgm:spPr/>
    </dgm:pt>
    <dgm:pt modelId="{3C953C97-3C67-4088-8B3E-03525F8BC172}" type="pres">
      <dgm:prSet presAssocID="{545EE292-FFF6-4CD4-8133-A171D3147805}" presName="parentText" presStyleLbl="node1" presStyleIdx="1" presStyleCnt="3" custScaleX="150037" custScaleY="441349">
        <dgm:presLayoutVars>
          <dgm:chMax val="0"/>
          <dgm:bulletEnabled val="1"/>
        </dgm:presLayoutVars>
      </dgm:prSet>
      <dgm:spPr/>
    </dgm:pt>
    <dgm:pt modelId="{66692226-C08D-4FE5-BDDA-8BEDD412B3A6}" type="pres">
      <dgm:prSet presAssocID="{545EE292-FFF6-4CD4-8133-A171D3147805}" presName="negativeSpace" presStyleCnt="0"/>
      <dgm:spPr/>
    </dgm:pt>
    <dgm:pt modelId="{B9B881E5-4FD3-405D-B390-09DDD3E66B00}" type="pres">
      <dgm:prSet presAssocID="{545EE292-FFF6-4CD4-8133-A171D3147805}" presName="childText" presStyleLbl="conFgAcc1" presStyleIdx="1" presStyleCnt="3">
        <dgm:presLayoutVars>
          <dgm:bulletEnabled val="1"/>
        </dgm:presLayoutVars>
      </dgm:prSet>
      <dgm:spPr/>
    </dgm:pt>
    <dgm:pt modelId="{81C74BC4-B2DE-47A7-A9C0-CBC1901F84A9}" type="pres">
      <dgm:prSet presAssocID="{CD178DF7-0BBB-428A-86D2-53016034BE5D}" presName="spaceBetweenRectangles" presStyleCnt="0"/>
      <dgm:spPr/>
    </dgm:pt>
    <dgm:pt modelId="{0D9D0C34-118D-496F-A510-77D0B9CD75B9}" type="pres">
      <dgm:prSet presAssocID="{B1514CA0-A40C-4AE8-9C31-127A2EE43350}" presName="parentLin" presStyleCnt="0"/>
      <dgm:spPr/>
    </dgm:pt>
    <dgm:pt modelId="{0E251493-BF78-4727-ABFA-B619CC7DE674}" type="pres">
      <dgm:prSet presAssocID="{B1514CA0-A40C-4AE8-9C31-127A2EE43350}" presName="parentLeftMargin" presStyleLbl="node1" presStyleIdx="1" presStyleCnt="3"/>
      <dgm:spPr/>
    </dgm:pt>
    <dgm:pt modelId="{3B3F8FBE-5B9B-4A7F-86F9-E39F647C273F}" type="pres">
      <dgm:prSet presAssocID="{B1514CA0-A40C-4AE8-9C31-127A2EE43350}" presName="parentText" presStyleLbl="node1" presStyleIdx="2" presStyleCnt="3" custScaleX="116880" custScaleY="175864">
        <dgm:presLayoutVars>
          <dgm:chMax val="0"/>
          <dgm:bulletEnabled val="1"/>
        </dgm:presLayoutVars>
      </dgm:prSet>
      <dgm:spPr/>
    </dgm:pt>
    <dgm:pt modelId="{2CADCAF7-DD0B-4229-8B84-CFD21F1E5967}" type="pres">
      <dgm:prSet presAssocID="{B1514CA0-A40C-4AE8-9C31-127A2EE43350}" presName="negativeSpace" presStyleCnt="0"/>
      <dgm:spPr/>
    </dgm:pt>
    <dgm:pt modelId="{94E311FE-B30C-41C5-B626-A766530D5BD6}" type="pres">
      <dgm:prSet presAssocID="{B1514CA0-A40C-4AE8-9C31-127A2EE4335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22F980F-930B-4898-A26D-29F8798609C1}" type="presOf" srcId="{AB18FA47-123C-4458-955C-FDDED1BCC927}" destId="{FABDFD29-3644-4BE0-959D-D683A67E5E3B}" srcOrd="0" destOrd="0" presId="urn:microsoft.com/office/officeart/2005/8/layout/list1"/>
    <dgm:cxn modelId="{02778C34-8F85-4B65-85CB-25CBD37A2479}" type="presOf" srcId="{FA618BA9-2E74-4524-BF3D-3BA8235A6E9D}" destId="{5450599A-C42C-4451-98C0-9941E8F5689D}" srcOrd="1" destOrd="0" presId="urn:microsoft.com/office/officeart/2005/8/layout/list1"/>
    <dgm:cxn modelId="{B5C1F73C-B1F3-4DB0-A6AB-A76991554569}" type="presOf" srcId="{545EE292-FFF6-4CD4-8133-A171D3147805}" destId="{85D37E27-9068-4A57-87D5-9C928DB6555C}" srcOrd="0" destOrd="0" presId="urn:microsoft.com/office/officeart/2005/8/layout/list1"/>
    <dgm:cxn modelId="{FBC05A47-E58B-438D-90F0-F2BEDB6A404F}" type="presOf" srcId="{FA618BA9-2E74-4524-BF3D-3BA8235A6E9D}" destId="{90846A42-5A9A-4393-A305-30A8D9294F75}" srcOrd="0" destOrd="0" presId="urn:microsoft.com/office/officeart/2005/8/layout/list1"/>
    <dgm:cxn modelId="{01645666-1593-4547-B0E2-1FCEDF1CC05D}" srcId="{AB18FA47-123C-4458-955C-FDDED1BCC927}" destId="{545EE292-FFF6-4CD4-8133-A171D3147805}" srcOrd="1" destOrd="0" parTransId="{C2777E40-AEDB-4E0F-9A3D-264278F83D05}" sibTransId="{CD178DF7-0BBB-428A-86D2-53016034BE5D}"/>
    <dgm:cxn modelId="{1B2AB77B-D903-4223-A315-474810E06139}" type="presOf" srcId="{B1514CA0-A40C-4AE8-9C31-127A2EE43350}" destId="{0E251493-BF78-4727-ABFA-B619CC7DE674}" srcOrd="0" destOrd="0" presId="urn:microsoft.com/office/officeart/2005/8/layout/list1"/>
    <dgm:cxn modelId="{E88E77C0-0610-4EAF-AFA3-06E477C503E4}" srcId="{AB18FA47-123C-4458-955C-FDDED1BCC927}" destId="{FA618BA9-2E74-4524-BF3D-3BA8235A6E9D}" srcOrd="0" destOrd="0" parTransId="{8388832C-6599-4ABB-9536-88FD9848E093}" sibTransId="{BD2775CD-BCE0-4296-B7C2-C0E94E5809B0}"/>
    <dgm:cxn modelId="{DCE261E1-D725-4B82-A764-00D717B6BB03}" type="presOf" srcId="{B1514CA0-A40C-4AE8-9C31-127A2EE43350}" destId="{3B3F8FBE-5B9B-4A7F-86F9-E39F647C273F}" srcOrd="1" destOrd="0" presId="urn:microsoft.com/office/officeart/2005/8/layout/list1"/>
    <dgm:cxn modelId="{57D0CEE2-A2EC-4BC2-A8D2-9DBD05386EF3}" srcId="{AB18FA47-123C-4458-955C-FDDED1BCC927}" destId="{B1514CA0-A40C-4AE8-9C31-127A2EE43350}" srcOrd="2" destOrd="0" parTransId="{9F0859FF-A692-4629-A018-8FA9A48AC390}" sibTransId="{49EB9458-43EB-495F-8C3F-5133022E0496}"/>
    <dgm:cxn modelId="{676786E8-688E-4E7E-831B-1937DACAE8C5}" type="presOf" srcId="{545EE292-FFF6-4CD4-8133-A171D3147805}" destId="{3C953C97-3C67-4088-8B3E-03525F8BC172}" srcOrd="1" destOrd="0" presId="urn:microsoft.com/office/officeart/2005/8/layout/list1"/>
    <dgm:cxn modelId="{CEE534DB-11CE-4814-800F-8BDD224D65F6}" type="presParOf" srcId="{FABDFD29-3644-4BE0-959D-D683A67E5E3B}" destId="{96B1002D-8A9F-4B51-8E58-4F233DE95596}" srcOrd="0" destOrd="0" presId="urn:microsoft.com/office/officeart/2005/8/layout/list1"/>
    <dgm:cxn modelId="{C16A7D53-7DFA-4A7A-8296-5C1B9102CFB2}" type="presParOf" srcId="{96B1002D-8A9F-4B51-8E58-4F233DE95596}" destId="{90846A42-5A9A-4393-A305-30A8D9294F75}" srcOrd="0" destOrd="0" presId="urn:microsoft.com/office/officeart/2005/8/layout/list1"/>
    <dgm:cxn modelId="{EBB5408A-4015-4A25-92CA-7152B7E287FC}" type="presParOf" srcId="{96B1002D-8A9F-4B51-8E58-4F233DE95596}" destId="{5450599A-C42C-4451-98C0-9941E8F5689D}" srcOrd="1" destOrd="0" presId="urn:microsoft.com/office/officeart/2005/8/layout/list1"/>
    <dgm:cxn modelId="{35EC541B-9586-4C22-8B04-EA8C7EAE3F8E}" type="presParOf" srcId="{FABDFD29-3644-4BE0-959D-D683A67E5E3B}" destId="{616123BF-74B9-4C0C-9540-A4166148F191}" srcOrd="1" destOrd="0" presId="urn:microsoft.com/office/officeart/2005/8/layout/list1"/>
    <dgm:cxn modelId="{23ED7227-FE54-4E5A-B276-A3F6F6513E02}" type="presParOf" srcId="{FABDFD29-3644-4BE0-959D-D683A67E5E3B}" destId="{165609AA-86AD-4F80-8F4D-B2FD842790CF}" srcOrd="2" destOrd="0" presId="urn:microsoft.com/office/officeart/2005/8/layout/list1"/>
    <dgm:cxn modelId="{59077BC9-689A-4F49-BC54-08070714AD02}" type="presParOf" srcId="{FABDFD29-3644-4BE0-959D-D683A67E5E3B}" destId="{564E7280-6366-4201-98CE-D7D3399B5778}" srcOrd="3" destOrd="0" presId="urn:microsoft.com/office/officeart/2005/8/layout/list1"/>
    <dgm:cxn modelId="{164AE19A-ACC4-434F-AD8C-3E66BBB2E26F}" type="presParOf" srcId="{FABDFD29-3644-4BE0-959D-D683A67E5E3B}" destId="{F367A0C6-3F5D-4D9B-B936-6CB25A37DEB4}" srcOrd="4" destOrd="0" presId="urn:microsoft.com/office/officeart/2005/8/layout/list1"/>
    <dgm:cxn modelId="{D95D3443-C5BD-42C6-8F29-0F560AF9018D}" type="presParOf" srcId="{F367A0C6-3F5D-4D9B-B936-6CB25A37DEB4}" destId="{85D37E27-9068-4A57-87D5-9C928DB6555C}" srcOrd="0" destOrd="0" presId="urn:microsoft.com/office/officeart/2005/8/layout/list1"/>
    <dgm:cxn modelId="{E8AF1DA1-6128-4E9B-BC52-4108B896B879}" type="presParOf" srcId="{F367A0C6-3F5D-4D9B-B936-6CB25A37DEB4}" destId="{3C953C97-3C67-4088-8B3E-03525F8BC172}" srcOrd="1" destOrd="0" presId="urn:microsoft.com/office/officeart/2005/8/layout/list1"/>
    <dgm:cxn modelId="{28A723C1-D38B-4AE2-BE39-C4FF2D442B1B}" type="presParOf" srcId="{FABDFD29-3644-4BE0-959D-D683A67E5E3B}" destId="{66692226-C08D-4FE5-BDDA-8BEDD412B3A6}" srcOrd="5" destOrd="0" presId="urn:microsoft.com/office/officeart/2005/8/layout/list1"/>
    <dgm:cxn modelId="{427D91DE-35C0-43EF-B941-40CD95998DF0}" type="presParOf" srcId="{FABDFD29-3644-4BE0-959D-D683A67E5E3B}" destId="{B9B881E5-4FD3-405D-B390-09DDD3E66B00}" srcOrd="6" destOrd="0" presId="urn:microsoft.com/office/officeart/2005/8/layout/list1"/>
    <dgm:cxn modelId="{BC09B01E-E132-49A2-9FBC-314A25D6AF5F}" type="presParOf" srcId="{FABDFD29-3644-4BE0-959D-D683A67E5E3B}" destId="{81C74BC4-B2DE-47A7-A9C0-CBC1901F84A9}" srcOrd="7" destOrd="0" presId="urn:microsoft.com/office/officeart/2005/8/layout/list1"/>
    <dgm:cxn modelId="{07623EF0-7FAF-4B4F-AE47-53AF6D90CF17}" type="presParOf" srcId="{FABDFD29-3644-4BE0-959D-D683A67E5E3B}" destId="{0D9D0C34-118D-496F-A510-77D0B9CD75B9}" srcOrd="8" destOrd="0" presId="urn:microsoft.com/office/officeart/2005/8/layout/list1"/>
    <dgm:cxn modelId="{ED6608FE-9847-4926-8DE2-11AE3558F8DE}" type="presParOf" srcId="{0D9D0C34-118D-496F-A510-77D0B9CD75B9}" destId="{0E251493-BF78-4727-ABFA-B619CC7DE674}" srcOrd="0" destOrd="0" presId="urn:microsoft.com/office/officeart/2005/8/layout/list1"/>
    <dgm:cxn modelId="{46AB1C9D-1192-42E3-976D-037242EEA549}" type="presParOf" srcId="{0D9D0C34-118D-496F-A510-77D0B9CD75B9}" destId="{3B3F8FBE-5B9B-4A7F-86F9-E39F647C273F}" srcOrd="1" destOrd="0" presId="urn:microsoft.com/office/officeart/2005/8/layout/list1"/>
    <dgm:cxn modelId="{AA72902E-9227-42F0-A4DD-D0C95214A6E9}" type="presParOf" srcId="{FABDFD29-3644-4BE0-959D-D683A67E5E3B}" destId="{2CADCAF7-DD0B-4229-8B84-CFD21F1E5967}" srcOrd="9" destOrd="0" presId="urn:microsoft.com/office/officeart/2005/8/layout/list1"/>
    <dgm:cxn modelId="{464444D9-4C8A-4943-9D2D-23E8685EB9DA}" type="presParOf" srcId="{FABDFD29-3644-4BE0-959D-D683A67E5E3B}" destId="{94E311FE-B30C-41C5-B626-A766530D5BD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40F9F8-2FB1-4E30-9194-25BFD5D4C2E1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ED2709A-20A5-4FD3-9302-8F6E07D52756}">
      <dgm:prSet phldrT="[Текст]" custT="1"/>
      <dgm:spPr/>
      <dgm:t>
        <a:bodyPr/>
        <a:lstStyle/>
        <a:p>
          <a:pPr algn="just"/>
          <a:r>
            <a:rPr lang="ru-RU" sz="1200" dirty="0" err="1">
              <a:latin typeface="Tahoma" pitchFamily="34" charset="0"/>
              <a:ea typeface="Tahoma" pitchFamily="34" charset="0"/>
              <a:cs typeface="Tahoma" pitchFamily="34" charset="0"/>
            </a:rPr>
            <a:t>ФГОСы</a:t>
          </a:r>
          <a:r>
            <a:rPr lang="ru-RU" sz="1200" dirty="0">
              <a:latin typeface="Tahoma" pitchFamily="34" charset="0"/>
              <a:ea typeface="Tahoma" pitchFamily="34" charset="0"/>
              <a:cs typeface="Tahoma" pitchFamily="34" charset="0"/>
            </a:rPr>
            <a:t> основного и среднего (полного) общего образования разработаны с учетом региональных, национальных и этнокультурных потребностей народов России. Одним из главных направлений Стандартов является сохранение и развитие культурного разнообразия и языкового наследия, овладение духовными ценностями и культурой многонационального народа Российской Федерации. В Стандарте литературного образования предусмотрено изучение национальной литературы народов региона. Рабочая программа «Родная литература» для обучающихся в системе СПО соответствует целям и задачам Стандарта литературного образования</a:t>
          </a:r>
        </a:p>
      </dgm:t>
    </dgm:pt>
    <dgm:pt modelId="{C1AEAC80-0DF9-42F6-ADBC-6549470CA22A}" type="parTrans" cxnId="{134D8C69-4E1A-48C9-908F-60EA616578BD}">
      <dgm:prSet/>
      <dgm:spPr/>
      <dgm:t>
        <a:bodyPr/>
        <a:lstStyle/>
        <a:p>
          <a:endParaRPr lang="ru-RU"/>
        </a:p>
      </dgm:t>
    </dgm:pt>
    <dgm:pt modelId="{F4336F3B-78DE-4452-94AA-AD148919FC9A}" type="sibTrans" cxnId="{134D8C69-4E1A-48C9-908F-60EA616578BD}">
      <dgm:prSet/>
      <dgm:spPr/>
      <dgm:t>
        <a:bodyPr/>
        <a:lstStyle/>
        <a:p>
          <a:endParaRPr lang="ru-RU"/>
        </a:p>
      </dgm:t>
    </dgm:pt>
    <dgm:pt modelId="{2C8E4469-A87C-458E-ACCD-FF33259A08B4}">
      <dgm:prSet custT="1"/>
      <dgm:spPr/>
      <dgm:t>
        <a:bodyPr/>
        <a:lstStyle/>
        <a:p>
          <a:pPr algn="just"/>
          <a:r>
            <a:rPr lang="ru-RU" sz="1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 соответствии с Федеральным законом от 29.12.2012 г. №273-ФЗ «Об образовании в Российской Федерации» на территории Российской Федерации в учебный план с 2018 года введена предметная область «Родной язык и родная литература». Эти предметные области представлены двумя предметами для всех уровней образования – «Родной язык», «Родная литература». </a:t>
          </a:r>
          <a:r>
            <a:rPr lang="ru-RU" sz="1200" u="sng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 2019 года в образовательных организациях Республики Бурятия реализуются эти учебные предметы, в Технологическом колледже – предмет «Родная литература».</a:t>
          </a:r>
        </a:p>
      </dgm:t>
    </dgm:pt>
    <dgm:pt modelId="{599A45CF-0D8F-4E2B-963D-6BC74CF70544}" type="parTrans" cxnId="{908CCA45-04E5-40B7-85E9-98A29B0AC7E5}">
      <dgm:prSet/>
      <dgm:spPr/>
      <dgm:t>
        <a:bodyPr/>
        <a:lstStyle/>
        <a:p>
          <a:endParaRPr lang="ru-RU"/>
        </a:p>
      </dgm:t>
    </dgm:pt>
    <dgm:pt modelId="{9168415B-D014-46C3-9842-DC148ADB23A9}" type="sibTrans" cxnId="{908CCA45-04E5-40B7-85E9-98A29B0AC7E5}">
      <dgm:prSet/>
      <dgm:spPr/>
      <dgm:t>
        <a:bodyPr/>
        <a:lstStyle/>
        <a:p>
          <a:endParaRPr lang="ru-RU"/>
        </a:p>
      </dgm:t>
    </dgm:pt>
    <dgm:pt modelId="{74704EAF-D1E8-4FFC-A51D-923589DA8C12}">
      <dgm:prSet custT="1"/>
      <dgm:spPr/>
      <dgm:t>
        <a:bodyPr/>
        <a:lstStyle/>
        <a:p>
          <a:pPr algn="just"/>
          <a:r>
            <a:rPr lang="ru-RU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 новых образовательных стандартах </a:t>
          </a:r>
          <a:r>
            <a:rPr lang="ru-RU" sz="1200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компетентностный подход</a:t>
          </a:r>
          <a:r>
            <a:rPr lang="ru-RU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является доминирующим, то есть особое внимание направлено на результаты образовательного процесса, на то, какие виды компетенций реализуются в процессе обучения. Учебный предмет «Родная литература» отвечает всем требованиям, целям и задачам Стандарта, в процессе обучения реализуются личностные, метапредметные, предметные компетенции  обучающегося.</a:t>
          </a:r>
        </a:p>
      </dgm:t>
    </dgm:pt>
    <dgm:pt modelId="{9E552FD0-02C2-4FBB-BA81-0C4901BF9DE9}" type="parTrans" cxnId="{15CF736F-C49D-4899-BE14-C7B512643806}">
      <dgm:prSet/>
      <dgm:spPr/>
      <dgm:t>
        <a:bodyPr/>
        <a:lstStyle/>
        <a:p>
          <a:endParaRPr lang="ru-RU"/>
        </a:p>
      </dgm:t>
    </dgm:pt>
    <dgm:pt modelId="{E85DE148-7A16-4CE9-8F56-2F8B4B461974}" type="sibTrans" cxnId="{15CF736F-C49D-4899-BE14-C7B512643806}">
      <dgm:prSet/>
      <dgm:spPr/>
      <dgm:t>
        <a:bodyPr/>
        <a:lstStyle/>
        <a:p>
          <a:endParaRPr lang="ru-RU"/>
        </a:p>
      </dgm:t>
    </dgm:pt>
    <dgm:pt modelId="{780B1A0C-823A-4091-9787-922B7F237A3D}" type="pres">
      <dgm:prSet presAssocID="{4D40F9F8-2FB1-4E30-9194-25BFD5D4C2E1}" presName="linear" presStyleCnt="0">
        <dgm:presLayoutVars>
          <dgm:dir/>
          <dgm:animLvl val="lvl"/>
          <dgm:resizeHandles val="exact"/>
        </dgm:presLayoutVars>
      </dgm:prSet>
      <dgm:spPr/>
    </dgm:pt>
    <dgm:pt modelId="{1BFD645E-2D49-4079-977B-FD9763877615}" type="pres">
      <dgm:prSet presAssocID="{2C8E4469-A87C-458E-ACCD-FF33259A08B4}" presName="parentLin" presStyleCnt="0"/>
      <dgm:spPr/>
    </dgm:pt>
    <dgm:pt modelId="{A9D41FDF-A3F4-41D5-A00E-53BE5DB28B60}" type="pres">
      <dgm:prSet presAssocID="{2C8E4469-A87C-458E-ACCD-FF33259A08B4}" presName="parentLeftMargin" presStyleLbl="node1" presStyleIdx="0" presStyleCnt="3"/>
      <dgm:spPr/>
    </dgm:pt>
    <dgm:pt modelId="{81D01022-7596-444E-B9DA-0C7EE47255A9}" type="pres">
      <dgm:prSet presAssocID="{2C8E4469-A87C-458E-ACCD-FF33259A08B4}" presName="parentText" presStyleLbl="node1" presStyleIdx="0" presStyleCnt="3" custScaleX="142857" custScaleY="243075" custLinFactNeighborX="-66529" custLinFactNeighborY="7489">
        <dgm:presLayoutVars>
          <dgm:chMax val="0"/>
          <dgm:bulletEnabled val="1"/>
        </dgm:presLayoutVars>
      </dgm:prSet>
      <dgm:spPr/>
    </dgm:pt>
    <dgm:pt modelId="{38D330D9-E57C-4855-B4A3-A7AE95D41EC3}" type="pres">
      <dgm:prSet presAssocID="{2C8E4469-A87C-458E-ACCD-FF33259A08B4}" presName="negativeSpace" presStyleCnt="0"/>
      <dgm:spPr/>
    </dgm:pt>
    <dgm:pt modelId="{DD1A21A4-56BE-46F7-A5CC-32300B3D2DD6}" type="pres">
      <dgm:prSet presAssocID="{2C8E4469-A87C-458E-ACCD-FF33259A08B4}" presName="childText" presStyleLbl="conFgAcc1" presStyleIdx="0" presStyleCnt="3">
        <dgm:presLayoutVars>
          <dgm:bulletEnabled val="1"/>
        </dgm:presLayoutVars>
      </dgm:prSet>
      <dgm:spPr/>
    </dgm:pt>
    <dgm:pt modelId="{B7023791-2FEA-4FF1-9B1B-7B789C3AD792}" type="pres">
      <dgm:prSet presAssocID="{9168415B-D014-46C3-9842-DC148ADB23A9}" presName="spaceBetweenRectangles" presStyleCnt="0"/>
      <dgm:spPr/>
    </dgm:pt>
    <dgm:pt modelId="{EE86C648-BBCF-4145-AEA2-3D652B2BE2F0}" type="pres">
      <dgm:prSet presAssocID="{7ED2709A-20A5-4FD3-9302-8F6E07D52756}" presName="parentLin" presStyleCnt="0"/>
      <dgm:spPr/>
    </dgm:pt>
    <dgm:pt modelId="{2EA470EE-B47D-4102-9AB7-525958F434B8}" type="pres">
      <dgm:prSet presAssocID="{7ED2709A-20A5-4FD3-9302-8F6E07D52756}" presName="parentLeftMargin" presStyleLbl="node1" presStyleIdx="0" presStyleCnt="3"/>
      <dgm:spPr/>
    </dgm:pt>
    <dgm:pt modelId="{7BE3A09C-78A8-4ECC-8700-AFAB18367343}" type="pres">
      <dgm:prSet presAssocID="{7ED2709A-20A5-4FD3-9302-8F6E07D52756}" presName="parentText" presStyleLbl="node1" presStyleIdx="1" presStyleCnt="3" custScaleX="142857" custScaleY="256768" custLinFactNeighborX="-66529" custLinFactNeighborY="-3257">
        <dgm:presLayoutVars>
          <dgm:chMax val="0"/>
          <dgm:bulletEnabled val="1"/>
        </dgm:presLayoutVars>
      </dgm:prSet>
      <dgm:spPr/>
    </dgm:pt>
    <dgm:pt modelId="{040EBF76-426D-4783-A990-A371409742E0}" type="pres">
      <dgm:prSet presAssocID="{7ED2709A-20A5-4FD3-9302-8F6E07D52756}" presName="negativeSpace" presStyleCnt="0"/>
      <dgm:spPr/>
    </dgm:pt>
    <dgm:pt modelId="{434243D4-594D-47A0-B94B-AB97EED042B6}" type="pres">
      <dgm:prSet presAssocID="{7ED2709A-20A5-4FD3-9302-8F6E07D52756}" presName="childText" presStyleLbl="conFgAcc1" presStyleIdx="1" presStyleCnt="3">
        <dgm:presLayoutVars>
          <dgm:bulletEnabled val="1"/>
        </dgm:presLayoutVars>
      </dgm:prSet>
      <dgm:spPr/>
    </dgm:pt>
    <dgm:pt modelId="{65CC253B-C050-46DD-B38B-A1D74EE48B16}" type="pres">
      <dgm:prSet presAssocID="{F4336F3B-78DE-4452-94AA-AD148919FC9A}" presName="spaceBetweenRectangles" presStyleCnt="0"/>
      <dgm:spPr/>
    </dgm:pt>
    <dgm:pt modelId="{4B7ABC6E-95FD-413B-A7F3-9B6EF4EAA384}" type="pres">
      <dgm:prSet presAssocID="{74704EAF-D1E8-4FFC-A51D-923589DA8C12}" presName="parentLin" presStyleCnt="0"/>
      <dgm:spPr/>
    </dgm:pt>
    <dgm:pt modelId="{A8B97B30-615A-459D-8233-E2DB81A258A4}" type="pres">
      <dgm:prSet presAssocID="{74704EAF-D1E8-4FFC-A51D-923589DA8C12}" presName="parentLeftMargin" presStyleLbl="node1" presStyleIdx="1" presStyleCnt="3"/>
      <dgm:spPr/>
    </dgm:pt>
    <dgm:pt modelId="{39DAAD24-DB46-4F8D-A570-88154E3CC243}" type="pres">
      <dgm:prSet presAssocID="{74704EAF-D1E8-4FFC-A51D-923589DA8C12}" presName="parentText" presStyleLbl="node1" presStyleIdx="2" presStyleCnt="3" custScaleX="142857" custScaleY="244791" custLinFactNeighborX="-66529" custLinFactNeighborY="2312">
        <dgm:presLayoutVars>
          <dgm:chMax val="0"/>
          <dgm:bulletEnabled val="1"/>
        </dgm:presLayoutVars>
      </dgm:prSet>
      <dgm:spPr/>
    </dgm:pt>
    <dgm:pt modelId="{689947DF-A4AE-49DB-81AF-D0F5D277158E}" type="pres">
      <dgm:prSet presAssocID="{74704EAF-D1E8-4FFC-A51D-923589DA8C12}" presName="negativeSpace" presStyleCnt="0"/>
      <dgm:spPr/>
    </dgm:pt>
    <dgm:pt modelId="{7A13E0B6-D4C3-4DA6-873C-136DB88FD9BF}" type="pres">
      <dgm:prSet presAssocID="{74704EAF-D1E8-4FFC-A51D-923589DA8C1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1757702-679E-48F7-9247-E32C659F0E9B}" type="presOf" srcId="{2C8E4469-A87C-458E-ACCD-FF33259A08B4}" destId="{81D01022-7596-444E-B9DA-0C7EE47255A9}" srcOrd="1" destOrd="0" presId="urn:microsoft.com/office/officeart/2005/8/layout/list1"/>
    <dgm:cxn modelId="{A956D224-9CAA-4469-84DE-E7CFD04A5B08}" type="presOf" srcId="{74704EAF-D1E8-4FFC-A51D-923589DA8C12}" destId="{39DAAD24-DB46-4F8D-A570-88154E3CC243}" srcOrd="1" destOrd="0" presId="urn:microsoft.com/office/officeart/2005/8/layout/list1"/>
    <dgm:cxn modelId="{908CCA45-04E5-40B7-85E9-98A29B0AC7E5}" srcId="{4D40F9F8-2FB1-4E30-9194-25BFD5D4C2E1}" destId="{2C8E4469-A87C-458E-ACCD-FF33259A08B4}" srcOrd="0" destOrd="0" parTransId="{599A45CF-0D8F-4E2B-963D-6BC74CF70544}" sibTransId="{9168415B-D014-46C3-9842-DC148ADB23A9}"/>
    <dgm:cxn modelId="{BE11AA61-5E5A-46B4-9BE4-52852212B208}" type="presOf" srcId="{74704EAF-D1E8-4FFC-A51D-923589DA8C12}" destId="{A8B97B30-615A-459D-8233-E2DB81A258A4}" srcOrd="0" destOrd="0" presId="urn:microsoft.com/office/officeart/2005/8/layout/list1"/>
    <dgm:cxn modelId="{134D8C69-4E1A-48C9-908F-60EA616578BD}" srcId="{4D40F9F8-2FB1-4E30-9194-25BFD5D4C2E1}" destId="{7ED2709A-20A5-4FD3-9302-8F6E07D52756}" srcOrd="1" destOrd="0" parTransId="{C1AEAC80-0DF9-42F6-ADBC-6549470CA22A}" sibTransId="{F4336F3B-78DE-4452-94AA-AD148919FC9A}"/>
    <dgm:cxn modelId="{EB145C6F-2D5F-4D88-AF0A-591C0FDB2AAB}" type="presOf" srcId="{4D40F9F8-2FB1-4E30-9194-25BFD5D4C2E1}" destId="{780B1A0C-823A-4091-9787-922B7F237A3D}" srcOrd="0" destOrd="0" presId="urn:microsoft.com/office/officeart/2005/8/layout/list1"/>
    <dgm:cxn modelId="{15CF736F-C49D-4899-BE14-C7B512643806}" srcId="{4D40F9F8-2FB1-4E30-9194-25BFD5D4C2E1}" destId="{74704EAF-D1E8-4FFC-A51D-923589DA8C12}" srcOrd="2" destOrd="0" parTransId="{9E552FD0-02C2-4FBB-BA81-0C4901BF9DE9}" sibTransId="{E85DE148-7A16-4CE9-8F56-2F8B4B461974}"/>
    <dgm:cxn modelId="{A3117C78-9514-408A-B8E3-5B02D784A530}" type="presOf" srcId="{2C8E4469-A87C-458E-ACCD-FF33259A08B4}" destId="{A9D41FDF-A3F4-41D5-A00E-53BE5DB28B60}" srcOrd="0" destOrd="0" presId="urn:microsoft.com/office/officeart/2005/8/layout/list1"/>
    <dgm:cxn modelId="{ED9C9FA9-8877-4F38-80B7-268D5D63DDD5}" type="presOf" srcId="{7ED2709A-20A5-4FD3-9302-8F6E07D52756}" destId="{7BE3A09C-78A8-4ECC-8700-AFAB18367343}" srcOrd="1" destOrd="0" presId="urn:microsoft.com/office/officeart/2005/8/layout/list1"/>
    <dgm:cxn modelId="{ACE31AB4-0057-47C8-9EAC-D9949878046B}" type="presOf" srcId="{7ED2709A-20A5-4FD3-9302-8F6E07D52756}" destId="{2EA470EE-B47D-4102-9AB7-525958F434B8}" srcOrd="0" destOrd="0" presId="urn:microsoft.com/office/officeart/2005/8/layout/list1"/>
    <dgm:cxn modelId="{E2B3A4F3-EE1D-4C24-99FE-CC60DC79A3B9}" type="presParOf" srcId="{780B1A0C-823A-4091-9787-922B7F237A3D}" destId="{1BFD645E-2D49-4079-977B-FD9763877615}" srcOrd="0" destOrd="0" presId="urn:microsoft.com/office/officeart/2005/8/layout/list1"/>
    <dgm:cxn modelId="{94488918-6E11-42E8-8479-DD59514385FA}" type="presParOf" srcId="{1BFD645E-2D49-4079-977B-FD9763877615}" destId="{A9D41FDF-A3F4-41D5-A00E-53BE5DB28B60}" srcOrd="0" destOrd="0" presId="urn:microsoft.com/office/officeart/2005/8/layout/list1"/>
    <dgm:cxn modelId="{0402E25A-25F5-449A-84C0-A9D0413F41FC}" type="presParOf" srcId="{1BFD645E-2D49-4079-977B-FD9763877615}" destId="{81D01022-7596-444E-B9DA-0C7EE47255A9}" srcOrd="1" destOrd="0" presId="urn:microsoft.com/office/officeart/2005/8/layout/list1"/>
    <dgm:cxn modelId="{1E8D978D-B701-4741-BD26-9DE303AEC9BC}" type="presParOf" srcId="{780B1A0C-823A-4091-9787-922B7F237A3D}" destId="{38D330D9-E57C-4855-B4A3-A7AE95D41EC3}" srcOrd="1" destOrd="0" presId="urn:microsoft.com/office/officeart/2005/8/layout/list1"/>
    <dgm:cxn modelId="{19DA0BB4-8352-4C26-A79B-4AD80D855EA3}" type="presParOf" srcId="{780B1A0C-823A-4091-9787-922B7F237A3D}" destId="{DD1A21A4-56BE-46F7-A5CC-32300B3D2DD6}" srcOrd="2" destOrd="0" presId="urn:microsoft.com/office/officeart/2005/8/layout/list1"/>
    <dgm:cxn modelId="{EEF9F5B3-035A-4139-93BD-D8CBF6738960}" type="presParOf" srcId="{780B1A0C-823A-4091-9787-922B7F237A3D}" destId="{B7023791-2FEA-4FF1-9B1B-7B789C3AD792}" srcOrd="3" destOrd="0" presId="urn:microsoft.com/office/officeart/2005/8/layout/list1"/>
    <dgm:cxn modelId="{F8D238D4-9261-4F77-B88E-119803F80236}" type="presParOf" srcId="{780B1A0C-823A-4091-9787-922B7F237A3D}" destId="{EE86C648-BBCF-4145-AEA2-3D652B2BE2F0}" srcOrd="4" destOrd="0" presId="urn:microsoft.com/office/officeart/2005/8/layout/list1"/>
    <dgm:cxn modelId="{594CA599-8082-4D57-B0AC-F3F13542D394}" type="presParOf" srcId="{EE86C648-BBCF-4145-AEA2-3D652B2BE2F0}" destId="{2EA470EE-B47D-4102-9AB7-525958F434B8}" srcOrd="0" destOrd="0" presId="urn:microsoft.com/office/officeart/2005/8/layout/list1"/>
    <dgm:cxn modelId="{105BB8AF-F90E-45F4-BAF0-6D96A2D14F95}" type="presParOf" srcId="{EE86C648-BBCF-4145-AEA2-3D652B2BE2F0}" destId="{7BE3A09C-78A8-4ECC-8700-AFAB18367343}" srcOrd="1" destOrd="0" presId="urn:microsoft.com/office/officeart/2005/8/layout/list1"/>
    <dgm:cxn modelId="{017275B2-17E8-4D02-9B33-1014F081D0FC}" type="presParOf" srcId="{780B1A0C-823A-4091-9787-922B7F237A3D}" destId="{040EBF76-426D-4783-A990-A371409742E0}" srcOrd="5" destOrd="0" presId="urn:microsoft.com/office/officeart/2005/8/layout/list1"/>
    <dgm:cxn modelId="{C891FDC9-FDF0-43B8-8A80-BEA21421E636}" type="presParOf" srcId="{780B1A0C-823A-4091-9787-922B7F237A3D}" destId="{434243D4-594D-47A0-B94B-AB97EED042B6}" srcOrd="6" destOrd="0" presId="urn:microsoft.com/office/officeart/2005/8/layout/list1"/>
    <dgm:cxn modelId="{B5A4C5E0-861D-482B-A45D-2A6D73803757}" type="presParOf" srcId="{780B1A0C-823A-4091-9787-922B7F237A3D}" destId="{65CC253B-C050-46DD-B38B-A1D74EE48B16}" srcOrd="7" destOrd="0" presId="urn:microsoft.com/office/officeart/2005/8/layout/list1"/>
    <dgm:cxn modelId="{91A975D1-63E7-410F-93A1-A743A6BF65B9}" type="presParOf" srcId="{780B1A0C-823A-4091-9787-922B7F237A3D}" destId="{4B7ABC6E-95FD-413B-A7F3-9B6EF4EAA384}" srcOrd="8" destOrd="0" presId="urn:microsoft.com/office/officeart/2005/8/layout/list1"/>
    <dgm:cxn modelId="{B2131C1E-399A-4B10-BA0B-073F703E80FF}" type="presParOf" srcId="{4B7ABC6E-95FD-413B-A7F3-9B6EF4EAA384}" destId="{A8B97B30-615A-459D-8233-E2DB81A258A4}" srcOrd="0" destOrd="0" presId="urn:microsoft.com/office/officeart/2005/8/layout/list1"/>
    <dgm:cxn modelId="{001C72AE-6EFD-480B-9F2E-12B5B3CD15FF}" type="presParOf" srcId="{4B7ABC6E-95FD-413B-A7F3-9B6EF4EAA384}" destId="{39DAAD24-DB46-4F8D-A570-88154E3CC243}" srcOrd="1" destOrd="0" presId="urn:microsoft.com/office/officeart/2005/8/layout/list1"/>
    <dgm:cxn modelId="{5E4AE2D6-01BB-4938-9039-E01630258747}" type="presParOf" srcId="{780B1A0C-823A-4091-9787-922B7F237A3D}" destId="{689947DF-A4AE-49DB-81AF-D0F5D277158E}" srcOrd="9" destOrd="0" presId="urn:microsoft.com/office/officeart/2005/8/layout/list1"/>
    <dgm:cxn modelId="{5BED4D57-A912-4159-9274-769B3244768A}" type="presParOf" srcId="{780B1A0C-823A-4091-9787-922B7F237A3D}" destId="{7A13E0B6-D4C3-4DA6-873C-136DB88FD9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40F9F8-2FB1-4E30-9194-25BFD5D4C2E1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C8E4469-A87C-458E-ACCD-FF33259A08B4}">
      <dgm:prSet custT="1"/>
      <dgm:spPr/>
      <dgm:t>
        <a:bodyPr/>
        <a:lstStyle/>
        <a:p>
          <a:pPr algn="just"/>
          <a:endParaRPr lang="ru-RU" sz="1100" u="none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algn="just"/>
          <a:r>
            <a:rPr lang="ru-RU" sz="1200" u="none" dirty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Учебный предмет «Родная литература» новый</a:t>
          </a:r>
          <a:r>
            <a:rPr lang="ru-RU" sz="1200" u="none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, с 2019 года введен в образовательные организации, соответственно, актуальным является:</a:t>
          </a:r>
        </a:p>
        <a:p>
          <a:pPr algn="just"/>
          <a:r>
            <a:rPr lang="ru-RU" sz="1200" u="none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РП согласно ФГОС с учетом последних изменений;</a:t>
          </a:r>
        </a:p>
        <a:p>
          <a:pPr algn="just"/>
          <a:r>
            <a:rPr lang="ru-RU" sz="1200" u="none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методических рекомендаций для преподавателя и для обучающихся по организации преподавания и по организации изучения предмета;</a:t>
          </a:r>
        </a:p>
        <a:p>
          <a:pPr algn="just"/>
          <a:r>
            <a:rPr lang="ru-RU" sz="1200" u="none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учебно-методических пособий;</a:t>
          </a:r>
        </a:p>
        <a:p>
          <a:pPr algn="just"/>
          <a:r>
            <a:rPr lang="ru-RU" sz="1200" u="none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ФОС (фонда оценочных средств) в условиях электронно-образовательной среды;</a:t>
          </a:r>
        </a:p>
        <a:p>
          <a:pPr algn="just"/>
          <a:r>
            <a:rPr lang="ru-RU" sz="1200" u="none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хрестоматии по родной литературе, так как в программу включены художественные произведения известных писателей, поэтов, драматургов Бурятии;</a:t>
          </a:r>
        </a:p>
        <a:p>
          <a:pPr algn="just"/>
          <a:r>
            <a:rPr lang="ru-RU" sz="1200" u="none" dirty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Что уже реализовано: рабочая программа, методические рекомендации, фонд оценочных средств, готовится к публикации хрестоматия</a:t>
          </a:r>
        </a:p>
        <a:p>
          <a:pPr algn="just"/>
          <a:endParaRPr lang="ru-RU" sz="1100" u="none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99A45CF-0D8F-4E2B-963D-6BC74CF70544}" type="parTrans" cxnId="{908CCA45-04E5-40B7-85E9-98A29B0AC7E5}">
      <dgm:prSet/>
      <dgm:spPr/>
      <dgm:t>
        <a:bodyPr/>
        <a:lstStyle/>
        <a:p>
          <a:endParaRPr lang="ru-RU"/>
        </a:p>
      </dgm:t>
    </dgm:pt>
    <dgm:pt modelId="{9168415B-D014-46C3-9842-DC148ADB23A9}" type="sibTrans" cxnId="{908CCA45-04E5-40B7-85E9-98A29B0AC7E5}">
      <dgm:prSet/>
      <dgm:spPr/>
      <dgm:t>
        <a:bodyPr/>
        <a:lstStyle/>
        <a:p>
          <a:endParaRPr lang="ru-RU"/>
        </a:p>
      </dgm:t>
    </dgm:pt>
    <dgm:pt modelId="{74704EAF-D1E8-4FFC-A51D-923589DA8C12}">
      <dgm:prSet custT="1"/>
      <dgm:spPr/>
      <dgm:t>
        <a:bodyPr/>
        <a:lstStyle/>
        <a:p>
          <a:pPr algn="just"/>
          <a:r>
            <a:rPr lang="ru-RU" sz="1400" baseline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Методические рекомендации были разработаны с учетом действующей рабочей программы на учебный 2022 – 2023 год и согласно действующему на данный </a:t>
          </a:r>
          <a:r>
            <a:rPr lang="ru-RU" sz="1400" baseline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период учебному плану. </a:t>
          </a:r>
          <a:endParaRPr lang="ru-RU" sz="14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E552FD0-02C2-4FBB-BA81-0C4901BF9DE9}" type="parTrans" cxnId="{15CF736F-C49D-4899-BE14-C7B512643806}">
      <dgm:prSet/>
      <dgm:spPr/>
      <dgm:t>
        <a:bodyPr/>
        <a:lstStyle/>
        <a:p>
          <a:endParaRPr lang="ru-RU"/>
        </a:p>
      </dgm:t>
    </dgm:pt>
    <dgm:pt modelId="{E85DE148-7A16-4CE9-8F56-2F8B4B461974}" type="sibTrans" cxnId="{15CF736F-C49D-4899-BE14-C7B512643806}">
      <dgm:prSet/>
      <dgm:spPr/>
      <dgm:t>
        <a:bodyPr/>
        <a:lstStyle/>
        <a:p>
          <a:endParaRPr lang="ru-RU"/>
        </a:p>
      </dgm:t>
    </dgm:pt>
    <dgm:pt modelId="{780B1A0C-823A-4091-9787-922B7F237A3D}" type="pres">
      <dgm:prSet presAssocID="{4D40F9F8-2FB1-4E30-9194-25BFD5D4C2E1}" presName="linear" presStyleCnt="0">
        <dgm:presLayoutVars>
          <dgm:dir/>
          <dgm:animLvl val="lvl"/>
          <dgm:resizeHandles val="exact"/>
        </dgm:presLayoutVars>
      </dgm:prSet>
      <dgm:spPr/>
    </dgm:pt>
    <dgm:pt modelId="{1BFD645E-2D49-4079-977B-FD9763877615}" type="pres">
      <dgm:prSet presAssocID="{2C8E4469-A87C-458E-ACCD-FF33259A08B4}" presName="parentLin" presStyleCnt="0"/>
      <dgm:spPr/>
    </dgm:pt>
    <dgm:pt modelId="{A9D41FDF-A3F4-41D5-A00E-53BE5DB28B60}" type="pres">
      <dgm:prSet presAssocID="{2C8E4469-A87C-458E-ACCD-FF33259A08B4}" presName="parentLeftMargin" presStyleLbl="node1" presStyleIdx="0" presStyleCnt="2"/>
      <dgm:spPr/>
    </dgm:pt>
    <dgm:pt modelId="{81D01022-7596-444E-B9DA-0C7EE47255A9}" type="pres">
      <dgm:prSet presAssocID="{2C8E4469-A87C-458E-ACCD-FF33259A08B4}" presName="parentText" presStyleLbl="node1" presStyleIdx="0" presStyleCnt="2" custScaleX="142857" custScaleY="357870" custLinFactNeighborX="-66529" custLinFactNeighborY="7489">
        <dgm:presLayoutVars>
          <dgm:chMax val="0"/>
          <dgm:bulletEnabled val="1"/>
        </dgm:presLayoutVars>
      </dgm:prSet>
      <dgm:spPr/>
    </dgm:pt>
    <dgm:pt modelId="{38D330D9-E57C-4855-B4A3-A7AE95D41EC3}" type="pres">
      <dgm:prSet presAssocID="{2C8E4469-A87C-458E-ACCD-FF33259A08B4}" presName="negativeSpace" presStyleCnt="0"/>
      <dgm:spPr/>
    </dgm:pt>
    <dgm:pt modelId="{DD1A21A4-56BE-46F7-A5CC-32300B3D2DD6}" type="pres">
      <dgm:prSet presAssocID="{2C8E4469-A87C-458E-ACCD-FF33259A08B4}" presName="childText" presStyleLbl="conFgAcc1" presStyleIdx="0" presStyleCnt="2">
        <dgm:presLayoutVars>
          <dgm:bulletEnabled val="1"/>
        </dgm:presLayoutVars>
      </dgm:prSet>
      <dgm:spPr/>
    </dgm:pt>
    <dgm:pt modelId="{B7023791-2FEA-4FF1-9B1B-7B789C3AD792}" type="pres">
      <dgm:prSet presAssocID="{9168415B-D014-46C3-9842-DC148ADB23A9}" presName="spaceBetweenRectangles" presStyleCnt="0"/>
      <dgm:spPr/>
    </dgm:pt>
    <dgm:pt modelId="{4B7ABC6E-95FD-413B-A7F3-9B6EF4EAA384}" type="pres">
      <dgm:prSet presAssocID="{74704EAF-D1E8-4FFC-A51D-923589DA8C12}" presName="parentLin" presStyleCnt="0"/>
      <dgm:spPr/>
    </dgm:pt>
    <dgm:pt modelId="{A8B97B30-615A-459D-8233-E2DB81A258A4}" type="pres">
      <dgm:prSet presAssocID="{74704EAF-D1E8-4FFC-A51D-923589DA8C12}" presName="parentLeftMargin" presStyleLbl="node1" presStyleIdx="0" presStyleCnt="2"/>
      <dgm:spPr/>
    </dgm:pt>
    <dgm:pt modelId="{39DAAD24-DB46-4F8D-A570-88154E3CC243}" type="pres">
      <dgm:prSet presAssocID="{74704EAF-D1E8-4FFC-A51D-923589DA8C12}" presName="parentText" presStyleLbl="node1" presStyleIdx="1" presStyleCnt="2" custScaleX="142857" custScaleY="145150" custLinFactNeighborX="-66529" custLinFactNeighborY="27233">
        <dgm:presLayoutVars>
          <dgm:chMax val="0"/>
          <dgm:bulletEnabled val="1"/>
        </dgm:presLayoutVars>
      </dgm:prSet>
      <dgm:spPr/>
    </dgm:pt>
    <dgm:pt modelId="{689947DF-A4AE-49DB-81AF-D0F5D277158E}" type="pres">
      <dgm:prSet presAssocID="{74704EAF-D1E8-4FFC-A51D-923589DA8C12}" presName="negativeSpace" presStyleCnt="0"/>
      <dgm:spPr/>
    </dgm:pt>
    <dgm:pt modelId="{7A13E0B6-D4C3-4DA6-873C-136DB88FD9BF}" type="pres">
      <dgm:prSet presAssocID="{74704EAF-D1E8-4FFC-A51D-923589DA8C12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1757702-679E-48F7-9247-E32C659F0E9B}" type="presOf" srcId="{2C8E4469-A87C-458E-ACCD-FF33259A08B4}" destId="{81D01022-7596-444E-B9DA-0C7EE47255A9}" srcOrd="1" destOrd="0" presId="urn:microsoft.com/office/officeart/2005/8/layout/list1"/>
    <dgm:cxn modelId="{A956D224-9CAA-4469-84DE-E7CFD04A5B08}" type="presOf" srcId="{74704EAF-D1E8-4FFC-A51D-923589DA8C12}" destId="{39DAAD24-DB46-4F8D-A570-88154E3CC243}" srcOrd="1" destOrd="0" presId="urn:microsoft.com/office/officeart/2005/8/layout/list1"/>
    <dgm:cxn modelId="{908CCA45-04E5-40B7-85E9-98A29B0AC7E5}" srcId="{4D40F9F8-2FB1-4E30-9194-25BFD5D4C2E1}" destId="{2C8E4469-A87C-458E-ACCD-FF33259A08B4}" srcOrd="0" destOrd="0" parTransId="{599A45CF-0D8F-4E2B-963D-6BC74CF70544}" sibTransId="{9168415B-D014-46C3-9842-DC148ADB23A9}"/>
    <dgm:cxn modelId="{BE11AA61-5E5A-46B4-9BE4-52852212B208}" type="presOf" srcId="{74704EAF-D1E8-4FFC-A51D-923589DA8C12}" destId="{A8B97B30-615A-459D-8233-E2DB81A258A4}" srcOrd="0" destOrd="0" presId="urn:microsoft.com/office/officeart/2005/8/layout/list1"/>
    <dgm:cxn modelId="{EB145C6F-2D5F-4D88-AF0A-591C0FDB2AAB}" type="presOf" srcId="{4D40F9F8-2FB1-4E30-9194-25BFD5D4C2E1}" destId="{780B1A0C-823A-4091-9787-922B7F237A3D}" srcOrd="0" destOrd="0" presId="urn:microsoft.com/office/officeart/2005/8/layout/list1"/>
    <dgm:cxn modelId="{15CF736F-C49D-4899-BE14-C7B512643806}" srcId="{4D40F9F8-2FB1-4E30-9194-25BFD5D4C2E1}" destId="{74704EAF-D1E8-4FFC-A51D-923589DA8C12}" srcOrd="1" destOrd="0" parTransId="{9E552FD0-02C2-4FBB-BA81-0C4901BF9DE9}" sibTransId="{E85DE148-7A16-4CE9-8F56-2F8B4B461974}"/>
    <dgm:cxn modelId="{A3117C78-9514-408A-B8E3-5B02D784A530}" type="presOf" srcId="{2C8E4469-A87C-458E-ACCD-FF33259A08B4}" destId="{A9D41FDF-A3F4-41D5-A00E-53BE5DB28B60}" srcOrd="0" destOrd="0" presId="urn:microsoft.com/office/officeart/2005/8/layout/list1"/>
    <dgm:cxn modelId="{E2B3A4F3-EE1D-4C24-99FE-CC60DC79A3B9}" type="presParOf" srcId="{780B1A0C-823A-4091-9787-922B7F237A3D}" destId="{1BFD645E-2D49-4079-977B-FD9763877615}" srcOrd="0" destOrd="0" presId="urn:microsoft.com/office/officeart/2005/8/layout/list1"/>
    <dgm:cxn modelId="{94488918-6E11-42E8-8479-DD59514385FA}" type="presParOf" srcId="{1BFD645E-2D49-4079-977B-FD9763877615}" destId="{A9D41FDF-A3F4-41D5-A00E-53BE5DB28B60}" srcOrd="0" destOrd="0" presId="urn:microsoft.com/office/officeart/2005/8/layout/list1"/>
    <dgm:cxn modelId="{0402E25A-25F5-449A-84C0-A9D0413F41FC}" type="presParOf" srcId="{1BFD645E-2D49-4079-977B-FD9763877615}" destId="{81D01022-7596-444E-B9DA-0C7EE47255A9}" srcOrd="1" destOrd="0" presId="urn:microsoft.com/office/officeart/2005/8/layout/list1"/>
    <dgm:cxn modelId="{1E8D978D-B701-4741-BD26-9DE303AEC9BC}" type="presParOf" srcId="{780B1A0C-823A-4091-9787-922B7F237A3D}" destId="{38D330D9-E57C-4855-B4A3-A7AE95D41EC3}" srcOrd="1" destOrd="0" presId="urn:microsoft.com/office/officeart/2005/8/layout/list1"/>
    <dgm:cxn modelId="{19DA0BB4-8352-4C26-A79B-4AD80D855EA3}" type="presParOf" srcId="{780B1A0C-823A-4091-9787-922B7F237A3D}" destId="{DD1A21A4-56BE-46F7-A5CC-32300B3D2DD6}" srcOrd="2" destOrd="0" presId="urn:microsoft.com/office/officeart/2005/8/layout/list1"/>
    <dgm:cxn modelId="{EEF9F5B3-035A-4139-93BD-D8CBF6738960}" type="presParOf" srcId="{780B1A0C-823A-4091-9787-922B7F237A3D}" destId="{B7023791-2FEA-4FF1-9B1B-7B789C3AD792}" srcOrd="3" destOrd="0" presId="urn:microsoft.com/office/officeart/2005/8/layout/list1"/>
    <dgm:cxn modelId="{91A975D1-63E7-410F-93A1-A743A6BF65B9}" type="presParOf" srcId="{780B1A0C-823A-4091-9787-922B7F237A3D}" destId="{4B7ABC6E-95FD-413B-A7F3-9B6EF4EAA384}" srcOrd="4" destOrd="0" presId="urn:microsoft.com/office/officeart/2005/8/layout/list1"/>
    <dgm:cxn modelId="{B2131C1E-399A-4B10-BA0B-073F703E80FF}" type="presParOf" srcId="{4B7ABC6E-95FD-413B-A7F3-9B6EF4EAA384}" destId="{A8B97B30-615A-459D-8233-E2DB81A258A4}" srcOrd="0" destOrd="0" presId="urn:microsoft.com/office/officeart/2005/8/layout/list1"/>
    <dgm:cxn modelId="{001C72AE-6EFD-480B-9F2E-12B5B3CD15FF}" type="presParOf" srcId="{4B7ABC6E-95FD-413B-A7F3-9B6EF4EAA384}" destId="{39DAAD24-DB46-4F8D-A570-88154E3CC243}" srcOrd="1" destOrd="0" presId="urn:microsoft.com/office/officeart/2005/8/layout/list1"/>
    <dgm:cxn modelId="{5E4AE2D6-01BB-4938-9039-E01630258747}" type="presParOf" srcId="{780B1A0C-823A-4091-9787-922B7F237A3D}" destId="{689947DF-A4AE-49DB-81AF-D0F5D277158E}" srcOrd="5" destOrd="0" presId="urn:microsoft.com/office/officeart/2005/8/layout/list1"/>
    <dgm:cxn modelId="{5BED4D57-A912-4159-9274-769B3244768A}" type="presParOf" srcId="{780B1A0C-823A-4091-9787-922B7F237A3D}" destId="{7A13E0B6-D4C3-4DA6-873C-136DB88FD9B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D40F9F8-2FB1-4E30-9194-25BFD5D4C2E1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ED2709A-20A5-4FD3-9302-8F6E07D52756}">
      <dgm:prSet phldrT="[Текст]" custT="1"/>
      <dgm:spPr/>
      <dgm:t>
        <a:bodyPr/>
        <a:lstStyle/>
        <a:p>
          <a:pPr algn="just"/>
          <a:r>
            <a:rPr lang="ru-RU" sz="14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Преподаватель, работающий по программе «Родная литература», должен сформировать у обучающихся универсальные учебные действия.</a:t>
          </a:r>
        </a:p>
      </dgm:t>
    </dgm:pt>
    <dgm:pt modelId="{C1AEAC80-0DF9-42F6-ADBC-6549470CA22A}" type="parTrans" cxnId="{134D8C69-4E1A-48C9-908F-60EA616578BD}">
      <dgm:prSet/>
      <dgm:spPr/>
      <dgm:t>
        <a:bodyPr/>
        <a:lstStyle/>
        <a:p>
          <a:endParaRPr lang="ru-RU" sz="1400" b="0"/>
        </a:p>
      </dgm:t>
    </dgm:pt>
    <dgm:pt modelId="{F4336F3B-78DE-4452-94AA-AD148919FC9A}" type="sibTrans" cxnId="{134D8C69-4E1A-48C9-908F-60EA616578BD}">
      <dgm:prSet/>
      <dgm:spPr/>
      <dgm:t>
        <a:bodyPr/>
        <a:lstStyle/>
        <a:p>
          <a:endParaRPr lang="ru-RU" sz="1400" b="0"/>
        </a:p>
      </dgm:t>
    </dgm:pt>
    <dgm:pt modelId="{2C8E4469-A87C-458E-ACCD-FF33259A08B4}">
      <dgm:prSet custT="1"/>
      <dgm:spPr/>
      <dgm:t>
        <a:bodyPr/>
        <a:lstStyle/>
        <a:p>
          <a:pPr algn="just"/>
          <a:r>
            <a:rPr lang="ru-RU" sz="14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Родная литература – это большой художественный пласт, который мало известен молодому поколению. </a:t>
          </a:r>
        </a:p>
      </dgm:t>
    </dgm:pt>
    <dgm:pt modelId="{599A45CF-0D8F-4E2B-963D-6BC74CF70544}" type="parTrans" cxnId="{908CCA45-04E5-40B7-85E9-98A29B0AC7E5}">
      <dgm:prSet/>
      <dgm:spPr/>
      <dgm:t>
        <a:bodyPr/>
        <a:lstStyle/>
        <a:p>
          <a:endParaRPr lang="ru-RU" sz="1400" b="0"/>
        </a:p>
      </dgm:t>
    </dgm:pt>
    <dgm:pt modelId="{9168415B-D014-46C3-9842-DC148ADB23A9}" type="sibTrans" cxnId="{908CCA45-04E5-40B7-85E9-98A29B0AC7E5}">
      <dgm:prSet/>
      <dgm:spPr/>
      <dgm:t>
        <a:bodyPr/>
        <a:lstStyle/>
        <a:p>
          <a:endParaRPr lang="ru-RU" sz="1400" b="0"/>
        </a:p>
      </dgm:t>
    </dgm:pt>
    <dgm:pt modelId="{B6B49E2D-E2DB-4612-9063-822633585271}">
      <dgm:prSet custT="1"/>
      <dgm:spPr/>
      <dgm:t>
        <a:bodyPr/>
        <a:lstStyle/>
        <a:p>
          <a:endParaRPr lang="ru-RU" sz="800" b="0"/>
        </a:p>
      </dgm:t>
    </dgm:pt>
    <dgm:pt modelId="{856AC96F-B62B-4996-8B1F-BD0440D258DA}" type="parTrans" cxnId="{E9608519-3F7C-46C0-AFA7-C6F4B85024DB}">
      <dgm:prSet/>
      <dgm:spPr/>
      <dgm:t>
        <a:bodyPr/>
        <a:lstStyle/>
        <a:p>
          <a:endParaRPr lang="ru-RU" sz="1400" b="0"/>
        </a:p>
      </dgm:t>
    </dgm:pt>
    <dgm:pt modelId="{882A9829-1108-487E-B3C8-A28E2AEEEA41}" type="sibTrans" cxnId="{E9608519-3F7C-46C0-AFA7-C6F4B85024DB}">
      <dgm:prSet/>
      <dgm:spPr/>
      <dgm:t>
        <a:bodyPr/>
        <a:lstStyle/>
        <a:p>
          <a:endParaRPr lang="ru-RU" sz="1400" b="0"/>
        </a:p>
      </dgm:t>
    </dgm:pt>
    <dgm:pt modelId="{8D8778EB-E288-41E2-B6B6-376C5FA120E7}">
      <dgm:prSet custT="1"/>
      <dgm:spPr/>
      <dgm:t>
        <a:bodyPr/>
        <a:lstStyle/>
        <a:p>
          <a:pPr algn="just"/>
          <a:r>
            <a:rPr lang="ru-RU" sz="1200" b="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Метапредметные результаты</a:t>
          </a:r>
          <a:r>
            <a:rPr lang="ru-RU" sz="12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должны отражаться научно-исследовательской деятельности: в рефератах, докладах обучающихся, их участии в предметных неделях, олимпиадах, конкурсах, научно-практических конференциях, посвященных культуре родного края. Изучая произведения литературы Бурятии, они учатся понимать проблемы, выдвинутые писателями, выдвигать гипотезы, структурировать материал.</a:t>
          </a:r>
        </a:p>
      </dgm:t>
    </dgm:pt>
    <dgm:pt modelId="{0CEBFBA8-8398-4AEF-A39C-614950FB138D}" type="parTrans" cxnId="{DA3D15B9-8F4F-417C-B767-AA512DC79B07}">
      <dgm:prSet/>
      <dgm:spPr/>
      <dgm:t>
        <a:bodyPr/>
        <a:lstStyle/>
        <a:p>
          <a:endParaRPr lang="ru-RU" sz="1400" b="0"/>
        </a:p>
      </dgm:t>
    </dgm:pt>
    <dgm:pt modelId="{DF03A253-CE0A-417B-934B-755C0E853B33}" type="sibTrans" cxnId="{DA3D15B9-8F4F-417C-B767-AA512DC79B07}">
      <dgm:prSet/>
      <dgm:spPr/>
      <dgm:t>
        <a:bodyPr/>
        <a:lstStyle/>
        <a:p>
          <a:endParaRPr lang="ru-RU" sz="1400" b="0"/>
        </a:p>
      </dgm:t>
    </dgm:pt>
    <dgm:pt modelId="{894AFA2D-7142-4B42-92CB-3BBBCAFBF2A5}">
      <dgm:prSet custT="1"/>
      <dgm:spPr/>
      <dgm:t>
        <a:bodyPr/>
        <a:lstStyle/>
        <a:p>
          <a:r>
            <a:rPr lang="ru-RU" sz="1400" b="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Предметные результаты</a:t>
          </a:r>
          <a:r>
            <a:rPr lang="ru-RU" sz="14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заключаются в знании творчества писателей и поэтов, чтении их произведений, понимании проблем, выраженных в текстах.</a:t>
          </a:r>
        </a:p>
      </dgm:t>
    </dgm:pt>
    <dgm:pt modelId="{E379A15B-8060-40C7-8DC5-C587877E6669}" type="parTrans" cxnId="{6163E1B1-4D2C-4AD8-A810-323836BFAC08}">
      <dgm:prSet/>
      <dgm:spPr/>
      <dgm:t>
        <a:bodyPr/>
        <a:lstStyle/>
        <a:p>
          <a:endParaRPr lang="ru-RU" sz="1400" b="0"/>
        </a:p>
      </dgm:t>
    </dgm:pt>
    <dgm:pt modelId="{DA479733-6710-4224-8B9C-33A7736322CA}" type="sibTrans" cxnId="{6163E1B1-4D2C-4AD8-A810-323836BFAC08}">
      <dgm:prSet/>
      <dgm:spPr/>
      <dgm:t>
        <a:bodyPr/>
        <a:lstStyle/>
        <a:p>
          <a:endParaRPr lang="ru-RU" sz="1400" b="0"/>
        </a:p>
      </dgm:t>
    </dgm:pt>
    <dgm:pt modelId="{74704EAF-D1E8-4FFC-A51D-923589DA8C12}">
      <dgm:prSet custT="1"/>
      <dgm:spPr/>
      <dgm:t>
        <a:bodyPr/>
        <a:lstStyle/>
        <a:p>
          <a:r>
            <a:rPr lang="ru-RU" sz="1400" b="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Личностными результатами</a:t>
          </a:r>
          <a:r>
            <a:rPr lang="ru-RU" sz="14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являются воспитание любви к малой родине, формирование интереса к культуре народов региона, к литературе Бурятии.</a:t>
          </a:r>
        </a:p>
      </dgm:t>
    </dgm:pt>
    <dgm:pt modelId="{E85DE148-7A16-4CE9-8F56-2F8B4B461974}" type="sibTrans" cxnId="{15CF736F-C49D-4899-BE14-C7B512643806}">
      <dgm:prSet/>
      <dgm:spPr/>
      <dgm:t>
        <a:bodyPr/>
        <a:lstStyle/>
        <a:p>
          <a:endParaRPr lang="ru-RU" sz="1400" b="0"/>
        </a:p>
      </dgm:t>
    </dgm:pt>
    <dgm:pt modelId="{9E552FD0-02C2-4FBB-BA81-0C4901BF9DE9}" type="parTrans" cxnId="{15CF736F-C49D-4899-BE14-C7B512643806}">
      <dgm:prSet/>
      <dgm:spPr/>
      <dgm:t>
        <a:bodyPr/>
        <a:lstStyle/>
        <a:p>
          <a:endParaRPr lang="ru-RU" sz="1400" b="0"/>
        </a:p>
      </dgm:t>
    </dgm:pt>
    <dgm:pt modelId="{780B1A0C-823A-4091-9787-922B7F237A3D}" type="pres">
      <dgm:prSet presAssocID="{4D40F9F8-2FB1-4E30-9194-25BFD5D4C2E1}" presName="linear" presStyleCnt="0">
        <dgm:presLayoutVars>
          <dgm:dir/>
          <dgm:animLvl val="lvl"/>
          <dgm:resizeHandles val="exact"/>
        </dgm:presLayoutVars>
      </dgm:prSet>
      <dgm:spPr/>
    </dgm:pt>
    <dgm:pt modelId="{1BFD645E-2D49-4079-977B-FD9763877615}" type="pres">
      <dgm:prSet presAssocID="{2C8E4469-A87C-458E-ACCD-FF33259A08B4}" presName="parentLin" presStyleCnt="0"/>
      <dgm:spPr/>
    </dgm:pt>
    <dgm:pt modelId="{A9D41FDF-A3F4-41D5-A00E-53BE5DB28B60}" type="pres">
      <dgm:prSet presAssocID="{2C8E4469-A87C-458E-ACCD-FF33259A08B4}" presName="parentLeftMargin" presStyleLbl="node1" presStyleIdx="0" presStyleCnt="5"/>
      <dgm:spPr/>
    </dgm:pt>
    <dgm:pt modelId="{81D01022-7596-444E-B9DA-0C7EE47255A9}" type="pres">
      <dgm:prSet presAssocID="{2C8E4469-A87C-458E-ACCD-FF33259A08B4}" presName="parentText" presStyleLbl="node1" presStyleIdx="0" presStyleCnt="5" custScaleX="124601" custScaleY="153022">
        <dgm:presLayoutVars>
          <dgm:chMax val="0"/>
          <dgm:bulletEnabled val="1"/>
        </dgm:presLayoutVars>
      </dgm:prSet>
      <dgm:spPr/>
    </dgm:pt>
    <dgm:pt modelId="{38D330D9-E57C-4855-B4A3-A7AE95D41EC3}" type="pres">
      <dgm:prSet presAssocID="{2C8E4469-A87C-458E-ACCD-FF33259A08B4}" presName="negativeSpace" presStyleCnt="0"/>
      <dgm:spPr/>
    </dgm:pt>
    <dgm:pt modelId="{DD1A21A4-56BE-46F7-A5CC-32300B3D2DD6}" type="pres">
      <dgm:prSet presAssocID="{2C8E4469-A87C-458E-ACCD-FF33259A08B4}" presName="childText" presStyleLbl="conFgAcc1" presStyleIdx="0" presStyleCnt="5">
        <dgm:presLayoutVars>
          <dgm:bulletEnabled val="1"/>
        </dgm:presLayoutVars>
      </dgm:prSet>
      <dgm:spPr/>
    </dgm:pt>
    <dgm:pt modelId="{B7023791-2FEA-4FF1-9B1B-7B789C3AD792}" type="pres">
      <dgm:prSet presAssocID="{9168415B-D014-46C3-9842-DC148ADB23A9}" presName="spaceBetweenRectangles" presStyleCnt="0"/>
      <dgm:spPr/>
    </dgm:pt>
    <dgm:pt modelId="{EE86C648-BBCF-4145-AEA2-3D652B2BE2F0}" type="pres">
      <dgm:prSet presAssocID="{7ED2709A-20A5-4FD3-9302-8F6E07D52756}" presName="parentLin" presStyleCnt="0"/>
      <dgm:spPr/>
    </dgm:pt>
    <dgm:pt modelId="{2EA470EE-B47D-4102-9AB7-525958F434B8}" type="pres">
      <dgm:prSet presAssocID="{7ED2709A-20A5-4FD3-9302-8F6E07D52756}" presName="parentLeftMargin" presStyleLbl="node1" presStyleIdx="0" presStyleCnt="5"/>
      <dgm:spPr/>
    </dgm:pt>
    <dgm:pt modelId="{7BE3A09C-78A8-4ECC-8700-AFAB18367343}" type="pres">
      <dgm:prSet presAssocID="{7ED2709A-20A5-4FD3-9302-8F6E07D52756}" presName="parentText" presStyleLbl="node1" presStyleIdx="1" presStyleCnt="5" custScaleX="124601" custScaleY="121754" custLinFactNeighborX="-11426" custLinFactNeighborY="-7102">
        <dgm:presLayoutVars>
          <dgm:chMax val="0"/>
          <dgm:bulletEnabled val="1"/>
        </dgm:presLayoutVars>
      </dgm:prSet>
      <dgm:spPr/>
    </dgm:pt>
    <dgm:pt modelId="{040EBF76-426D-4783-A990-A371409742E0}" type="pres">
      <dgm:prSet presAssocID="{7ED2709A-20A5-4FD3-9302-8F6E07D52756}" presName="negativeSpace" presStyleCnt="0"/>
      <dgm:spPr/>
    </dgm:pt>
    <dgm:pt modelId="{434243D4-594D-47A0-B94B-AB97EED042B6}" type="pres">
      <dgm:prSet presAssocID="{7ED2709A-20A5-4FD3-9302-8F6E07D52756}" presName="childText" presStyleLbl="conFgAcc1" presStyleIdx="1" presStyleCnt="5">
        <dgm:presLayoutVars>
          <dgm:bulletEnabled val="1"/>
        </dgm:presLayoutVars>
      </dgm:prSet>
      <dgm:spPr/>
    </dgm:pt>
    <dgm:pt modelId="{65CC253B-C050-46DD-B38B-A1D74EE48B16}" type="pres">
      <dgm:prSet presAssocID="{F4336F3B-78DE-4452-94AA-AD148919FC9A}" presName="spaceBetweenRectangles" presStyleCnt="0"/>
      <dgm:spPr/>
    </dgm:pt>
    <dgm:pt modelId="{4B7ABC6E-95FD-413B-A7F3-9B6EF4EAA384}" type="pres">
      <dgm:prSet presAssocID="{74704EAF-D1E8-4FFC-A51D-923589DA8C12}" presName="parentLin" presStyleCnt="0"/>
      <dgm:spPr/>
    </dgm:pt>
    <dgm:pt modelId="{A8B97B30-615A-459D-8233-E2DB81A258A4}" type="pres">
      <dgm:prSet presAssocID="{74704EAF-D1E8-4FFC-A51D-923589DA8C12}" presName="parentLeftMargin" presStyleLbl="node1" presStyleIdx="1" presStyleCnt="5"/>
      <dgm:spPr/>
    </dgm:pt>
    <dgm:pt modelId="{39DAAD24-DB46-4F8D-A570-88154E3CC243}" type="pres">
      <dgm:prSet presAssocID="{74704EAF-D1E8-4FFC-A51D-923589DA8C12}" presName="parentText" presStyleLbl="node1" presStyleIdx="2" presStyleCnt="5" custScaleX="139236" custScaleY="153243">
        <dgm:presLayoutVars>
          <dgm:chMax val="0"/>
          <dgm:bulletEnabled val="1"/>
        </dgm:presLayoutVars>
      </dgm:prSet>
      <dgm:spPr/>
    </dgm:pt>
    <dgm:pt modelId="{689947DF-A4AE-49DB-81AF-D0F5D277158E}" type="pres">
      <dgm:prSet presAssocID="{74704EAF-D1E8-4FFC-A51D-923589DA8C12}" presName="negativeSpace" presStyleCnt="0"/>
      <dgm:spPr/>
    </dgm:pt>
    <dgm:pt modelId="{7A13E0B6-D4C3-4DA6-873C-136DB88FD9BF}" type="pres">
      <dgm:prSet presAssocID="{74704EAF-D1E8-4FFC-A51D-923589DA8C12}" presName="childText" presStyleLbl="conFgAcc1" presStyleIdx="2" presStyleCnt="5">
        <dgm:presLayoutVars>
          <dgm:bulletEnabled val="1"/>
        </dgm:presLayoutVars>
      </dgm:prSet>
      <dgm:spPr/>
    </dgm:pt>
    <dgm:pt modelId="{04F79D24-855D-4AD2-AE07-5E67C948B3FC}" type="pres">
      <dgm:prSet presAssocID="{E85DE148-7A16-4CE9-8F56-2F8B4B461974}" presName="spaceBetweenRectangles" presStyleCnt="0"/>
      <dgm:spPr/>
    </dgm:pt>
    <dgm:pt modelId="{FE39A766-E0BF-4EAC-A3E7-088E70FE3AB9}" type="pres">
      <dgm:prSet presAssocID="{8D8778EB-E288-41E2-B6B6-376C5FA120E7}" presName="parentLin" presStyleCnt="0"/>
      <dgm:spPr/>
    </dgm:pt>
    <dgm:pt modelId="{B5B4779D-2A6D-4F9A-A9F0-C1FE166FF013}" type="pres">
      <dgm:prSet presAssocID="{8D8778EB-E288-41E2-B6B6-376C5FA120E7}" presName="parentLeftMargin" presStyleLbl="node1" presStyleIdx="2" presStyleCnt="5"/>
      <dgm:spPr/>
    </dgm:pt>
    <dgm:pt modelId="{75494694-BD66-4C93-B25C-2734FD86D703}" type="pres">
      <dgm:prSet presAssocID="{8D8778EB-E288-41E2-B6B6-376C5FA120E7}" presName="parentText" presStyleLbl="node1" presStyleIdx="3" presStyleCnt="5" custScaleX="124601" custScaleY="279548">
        <dgm:presLayoutVars>
          <dgm:chMax val="0"/>
          <dgm:bulletEnabled val="1"/>
        </dgm:presLayoutVars>
      </dgm:prSet>
      <dgm:spPr/>
    </dgm:pt>
    <dgm:pt modelId="{5E4E3EA7-2A50-4F8A-81BD-843EEB4E3E64}" type="pres">
      <dgm:prSet presAssocID="{8D8778EB-E288-41E2-B6B6-376C5FA120E7}" presName="negativeSpace" presStyleCnt="0"/>
      <dgm:spPr/>
    </dgm:pt>
    <dgm:pt modelId="{C5E4626A-D2D5-4DD5-8FA1-DF52627B31B1}" type="pres">
      <dgm:prSet presAssocID="{8D8778EB-E288-41E2-B6B6-376C5FA120E7}" presName="childText" presStyleLbl="conFgAcc1" presStyleIdx="3" presStyleCnt="5">
        <dgm:presLayoutVars>
          <dgm:bulletEnabled val="1"/>
        </dgm:presLayoutVars>
      </dgm:prSet>
      <dgm:spPr/>
    </dgm:pt>
    <dgm:pt modelId="{7A5487E9-5F21-4B56-8D95-84AD90A682EA}" type="pres">
      <dgm:prSet presAssocID="{DF03A253-CE0A-417B-934B-755C0E853B33}" presName="spaceBetweenRectangles" presStyleCnt="0"/>
      <dgm:spPr/>
    </dgm:pt>
    <dgm:pt modelId="{A8EB736D-34F3-4E00-953F-F6343AC62EDC}" type="pres">
      <dgm:prSet presAssocID="{894AFA2D-7142-4B42-92CB-3BBBCAFBF2A5}" presName="parentLin" presStyleCnt="0"/>
      <dgm:spPr/>
    </dgm:pt>
    <dgm:pt modelId="{5924DB89-9D96-4237-88DE-31026C33E50D}" type="pres">
      <dgm:prSet presAssocID="{894AFA2D-7142-4B42-92CB-3BBBCAFBF2A5}" presName="parentLeftMargin" presStyleLbl="node1" presStyleIdx="3" presStyleCnt="5"/>
      <dgm:spPr/>
    </dgm:pt>
    <dgm:pt modelId="{99DFA07F-CE21-4D30-9BB0-AD92E3C512BC}" type="pres">
      <dgm:prSet presAssocID="{894AFA2D-7142-4B42-92CB-3BBBCAFBF2A5}" presName="parentText" presStyleLbl="node1" presStyleIdx="4" presStyleCnt="5" custScaleX="142857" custLinFactNeighborX="5794" custLinFactNeighborY="5541">
        <dgm:presLayoutVars>
          <dgm:chMax val="0"/>
          <dgm:bulletEnabled val="1"/>
        </dgm:presLayoutVars>
      </dgm:prSet>
      <dgm:spPr/>
    </dgm:pt>
    <dgm:pt modelId="{C57A150A-965D-4A2E-B978-27D510D3FA70}" type="pres">
      <dgm:prSet presAssocID="{894AFA2D-7142-4B42-92CB-3BBBCAFBF2A5}" presName="negativeSpace" presStyleCnt="0"/>
      <dgm:spPr/>
    </dgm:pt>
    <dgm:pt modelId="{6A9CDB2E-2B0F-4823-97E4-56D3FEEC285D}" type="pres">
      <dgm:prSet presAssocID="{894AFA2D-7142-4B42-92CB-3BBBCAFBF2A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8448213-1ED8-4AAA-AD5E-C54EDF9D0ACA}" type="presOf" srcId="{B6B49E2D-E2DB-4612-9063-822633585271}" destId="{DD1A21A4-56BE-46F7-A5CC-32300B3D2DD6}" srcOrd="0" destOrd="0" presId="urn:microsoft.com/office/officeart/2005/8/layout/list1"/>
    <dgm:cxn modelId="{E9608519-3F7C-46C0-AFA7-C6F4B85024DB}" srcId="{2C8E4469-A87C-458E-ACCD-FF33259A08B4}" destId="{B6B49E2D-E2DB-4612-9063-822633585271}" srcOrd="0" destOrd="0" parTransId="{856AC96F-B62B-4996-8B1F-BD0440D258DA}" sibTransId="{882A9829-1108-487E-B3C8-A28E2AEEEA41}"/>
    <dgm:cxn modelId="{74968A1D-4F1E-4C58-805E-393DF2A708C9}" type="presOf" srcId="{74704EAF-D1E8-4FFC-A51D-923589DA8C12}" destId="{A8B97B30-615A-459D-8233-E2DB81A258A4}" srcOrd="0" destOrd="0" presId="urn:microsoft.com/office/officeart/2005/8/layout/list1"/>
    <dgm:cxn modelId="{00BDC929-2D84-4AAB-AF54-DA6E40E66337}" type="presOf" srcId="{74704EAF-D1E8-4FFC-A51D-923589DA8C12}" destId="{39DAAD24-DB46-4F8D-A570-88154E3CC243}" srcOrd="1" destOrd="0" presId="urn:microsoft.com/office/officeart/2005/8/layout/list1"/>
    <dgm:cxn modelId="{908CCA45-04E5-40B7-85E9-98A29B0AC7E5}" srcId="{4D40F9F8-2FB1-4E30-9194-25BFD5D4C2E1}" destId="{2C8E4469-A87C-458E-ACCD-FF33259A08B4}" srcOrd="0" destOrd="0" parTransId="{599A45CF-0D8F-4E2B-963D-6BC74CF70544}" sibTransId="{9168415B-D014-46C3-9842-DC148ADB23A9}"/>
    <dgm:cxn modelId="{1200EA63-A9B1-4B20-BC6E-46FF44D06FAE}" type="presOf" srcId="{7ED2709A-20A5-4FD3-9302-8F6E07D52756}" destId="{2EA470EE-B47D-4102-9AB7-525958F434B8}" srcOrd="0" destOrd="0" presId="urn:microsoft.com/office/officeart/2005/8/layout/list1"/>
    <dgm:cxn modelId="{134D8C69-4E1A-48C9-908F-60EA616578BD}" srcId="{4D40F9F8-2FB1-4E30-9194-25BFD5D4C2E1}" destId="{7ED2709A-20A5-4FD3-9302-8F6E07D52756}" srcOrd="1" destOrd="0" parTransId="{C1AEAC80-0DF9-42F6-ADBC-6549470CA22A}" sibTransId="{F4336F3B-78DE-4452-94AA-AD148919FC9A}"/>
    <dgm:cxn modelId="{0BDCEA6A-C6DB-47F2-8289-C67291C0BD97}" type="presOf" srcId="{2C8E4469-A87C-458E-ACCD-FF33259A08B4}" destId="{81D01022-7596-444E-B9DA-0C7EE47255A9}" srcOrd="1" destOrd="0" presId="urn:microsoft.com/office/officeart/2005/8/layout/list1"/>
    <dgm:cxn modelId="{15CF736F-C49D-4899-BE14-C7B512643806}" srcId="{4D40F9F8-2FB1-4E30-9194-25BFD5D4C2E1}" destId="{74704EAF-D1E8-4FFC-A51D-923589DA8C12}" srcOrd="2" destOrd="0" parTransId="{9E552FD0-02C2-4FBB-BA81-0C4901BF9DE9}" sibTransId="{E85DE148-7A16-4CE9-8F56-2F8B4B461974}"/>
    <dgm:cxn modelId="{3E08FA7A-7024-41AE-9BF7-0B6AC0F88243}" type="presOf" srcId="{7ED2709A-20A5-4FD3-9302-8F6E07D52756}" destId="{7BE3A09C-78A8-4ECC-8700-AFAB18367343}" srcOrd="1" destOrd="0" presId="urn:microsoft.com/office/officeart/2005/8/layout/list1"/>
    <dgm:cxn modelId="{A8F8EF7B-E364-41EC-8F5F-2834CB817216}" type="presOf" srcId="{894AFA2D-7142-4B42-92CB-3BBBCAFBF2A5}" destId="{99DFA07F-CE21-4D30-9BB0-AD92E3C512BC}" srcOrd="1" destOrd="0" presId="urn:microsoft.com/office/officeart/2005/8/layout/list1"/>
    <dgm:cxn modelId="{75A9AE87-3C8C-4306-BA8E-EC8D14C17D1C}" type="presOf" srcId="{8D8778EB-E288-41E2-B6B6-376C5FA120E7}" destId="{75494694-BD66-4C93-B25C-2734FD86D703}" srcOrd="1" destOrd="0" presId="urn:microsoft.com/office/officeart/2005/8/layout/list1"/>
    <dgm:cxn modelId="{6163E1B1-4D2C-4AD8-A810-323836BFAC08}" srcId="{4D40F9F8-2FB1-4E30-9194-25BFD5D4C2E1}" destId="{894AFA2D-7142-4B42-92CB-3BBBCAFBF2A5}" srcOrd="4" destOrd="0" parTransId="{E379A15B-8060-40C7-8DC5-C587877E6669}" sibTransId="{DA479733-6710-4224-8B9C-33A7736322CA}"/>
    <dgm:cxn modelId="{DA3D15B9-8F4F-417C-B767-AA512DC79B07}" srcId="{4D40F9F8-2FB1-4E30-9194-25BFD5D4C2E1}" destId="{8D8778EB-E288-41E2-B6B6-376C5FA120E7}" srcOrd="3" destOrd="0" parTransId="{0CEBFBA8-8398-4AEF-A39C-614950FB138D}" sibTransId="{DF03A253-CE0A-417B-934B-755C0E853B33}"/>
    <dgm:cxn modelId="{0605DCC3-0EE8-4BDA-8A30-B78FB809C50C}" type="presOf" srcId="{894AFA2D-7142-4B42-92CB-3BBBCAFBF2A5}" destId="{5924DB89-9D96-4237-88DE-31026C33E50D}" srcOrd="0" destOrd="0" presId="urn:microsoft.com/office/officeart/2005/8/layout/list1"/>
    <dgm:cxn modelId="{634724CE-6F5A-4047-AD53-F95B9744ABE7}" type="presOf" srcId="{4D40F9F8-2FB1-4E30-9194-25BFD5D4C2E1}" destId="{780B1A0C-823A-4091-9787-922B7F237A3D}" srcOrd="0" destOrd="0" presId="urn:microsoft.com/office/officeart/2005/8/layout/list1"/>
    <dgm:cxn modelId="{8CA83CD6-FEC9-4FC7-87CC-3E7F96B68773}" type="presOf" srcId="{8D8778EB-E288-41E2-B6B6-376C5FA120E7}" destId="{B5B4779D-2A6D-4F9A-A9F0-C1FE166FF013}" srcOrd="0" destOrd="0" presId="urn:microsoft.com/office/officeart/2005/8/layout/list1"/>
    <dgm:cxn modelId="{D4590DF5-8AC9-470B-9B4E-B0D395F06971}" type="presOf" srcId="{2C8E4469-A87C-458E-ACCD-FF33259A08B4}" destId="{A9D41FDF-A3F4-41D5-A00E-53BE5DB28B60}" srcOrd="0" destOrd="0" presId="urn:microsoft.com/office/officeart/2005/8/layout/list1"/>
    <dgm:cxn modelId="{372FA2C6-718A-4CC7-B642-7E06CD3EF77C}" type="presParOf" srcId="{780B1A0C-823A-4091-9787-922B7F237A3D}" destId="{1BFD645E-2D49-4079-977B-FD9763877615}" srcOrd="0" destOrd="0" presId="urn:microsoft.com/office/officeart/2005/8/layout/list1"/>
    <dgm:cxn modelId="{766E7872-A6EF-4C28-A6AC-1FB0E0648122}" type="presParOf" srcId="{1BFD645E-2D49-4079-977B-FD9763877615}" destId="{A9D41FDF-A3F4-41D5-A00E-53BE5DB28B60}" srcOrd="0" destOrd="0" presId="urn:microsoft.com/office/officeart/2005/8/layout/list1"/>
    <dgm:cxn modelId="{BECE75E9-9B35-411C-A440-E710AC4ED103}" type="presParOf" srcId="{1BFD645E-2D49-4079-977B-FD9763877615}" destId="{81D01022-7596-444E-B9DA-0C7EE47255A9}" srcOrd="1" destOrd="0" presId="urn:microsoft.com/office/officeart/2005/8/layout/list1"/>
    <dgm:cxn modelId="{269CB358-0DD9-4EDE-9D67-FF78459F6AA6}" type="presParOf" srcId="{780B1A0C-823A-4091-9787-922B7F237A3D}" destId="{38D330D9-E57C-4855-B4A3-A7AE95D41EC3}" srcOrd="1" destOrd="0" presId="urn:microsoft.com/office/officeart/2005/8/layout/list1"/>
    <dgm:cxn modelId="{645A7528-1330-4429-A4B2-9633CA70D9BA}" type="presParOf" srcId="{780B1A0C-823A-4091-9787-922B7F237A3D}" destId="{DD1A21A4-56BE-46F7-A5CC-32300B3D2DD6}" srcOrd="2" destOrd="0" presId="urn:microsoft.com/office/officeart/2005/8/layout/list1"/>
    <dgm:cxn modelId="{5D2EDF35-4935-4B20-9BB3-FECE58778ECD}" type="presParOf" srcId="{780B1A0C-823A-4091-9787-922B7F237A3D}" destId="{B7023791-2FEA-4FF1-9B1B-7B789C3AD792}" srcOrd="3" destOrd="0" presId="urn:microsoft.com/office/officeart/2005/8/layout/list1"/>
    <dgm:cxn modelId="{B9BAEA12-BD1D-45F9-B8CF-11F2F4AF5437}" type="presParOf" srcId="{780B1A0C-823A-4091-9787-922B7F237A3D}" destId="{EE86C648-BBCF-4145-AEA2-3D652B2BE2F0}" srcOrd="4" destOrd="0" presId="urn:microsoft.com/office/officeart/2005/8/layout/list1"/>
    <dgm:cxn modelId="{3CADEBE8-E5A4-43F2-ADAC-4115B4DE7939}" type="presParOf" srcId="{EE86C648-BBCF-4145-AEA2-3D652B2BE2F0}" destId="{2EA470EE-B47D-4102-9AB7-525958F434B8}" srcOrd="0" destOrd="0" presId="urn:microsoft.com/office/officeart/2005/8/layout/list1"/>
    <dgm:cxn modelId="{F2ADFB2E-DA23-4B6C-9711-1A7F480830C1}" type="presParOf" srcId="{EE86C648-BBCF-4145-AEA2-3D652B2BE2F0}" destId="{7BE3A09C-78A8-4ECC-8700-AFAB18367343}" srcOrd="1" destOrd="0" presId="urn:microsoft.com/office/officeart/2005/8/layout/list1"/>
    <dgm:cxn modelId="{5C5814C2-5D7F-4927-BDDF-9551CFAEF3D3}" type="presParOf" srcId="{780B1A0C-823A-4091-9787-922B7F237A3D}" destId="{040EBF76-426D-4783-A990-A371409742E0}" srcOrd="5" destOrd="0" presId="urn:microsoft.com/office/officeart/2005/8/layout/list1"/>
    <dgm:cxn modelId="{6D5CC89C-105E-4921-8FE9-71F04931ED14}" type="presParOf" srcId="{780B1A0C-823A-4091-9787-922B7F237A3D}" destId="{434243D4-594D-47A0-B94B-AB97EED042B6}" srcOrd="6" destOrd="0" presId="urn:microsoft.com/office/officeart/2005/8/layout/list1"/>
    <dgm:cxn modelId="{FF2E90EC-79AF-4543-84A9-4F01B292D82D}" type="presParOf" srcId="{780B1A0C-823A-4091-9787-922B7F237A3D}" destId="{65CC253B-C050-46DD-B38B-A1D74EE48B16}" srcOrd="7" destOrd="0" presId="urn:microsoft.com/office/officeart/2005/8/layout/list1"/>
    <dgm:cxn modelId="{71D33307-4279-45A5-8E1D-AFA22516B7A7}" type="presParOf" srcId="{780B1A0C-823A-4091-9787-922B7F237A3D}" destId="{4B7ABC6E-95FD-413B-A7F3-9B6EF4EAA384}" srcOrd="8" destOrd="0" presId="urn:microsoft.com/office/officeart/2005/8/layout/list1"/>
    <dgm:cxn modelId="{2819502D-261C-4A7B-B5B5-256F81E36CB7}" type="presParOf" srcId="{4B7ABC6E-95FD-413B-A7F3-9B6EF4EAA384}" destId="{A8B97B30-615A-459D-8233-E2DB81A258A4}" srcOrd="0" destOrd="0" presId="urn:microsoft.com/office/officeart/2005/8/layout/list1"/>
    <dgm:cxn modelId="{336C9161-9013-429F-9E68-18E2DEE4C404}" type="presParOf" srcId="{4B7ABC6E-95FD-413B-A7F3-9B6EF4EAA384}" destId="{39DAAD24-DB46-4F8D-A570-88154E3CC243}" srcOrd="1" destOrd="0" presId="urn:microsoft.com/office/officeart/2005/8/layout/list1"/>
    <dgm:cxn modelId="{72B6EC66-A8D0-4471-9ACC-16A290D22DB0}" type="presParOf" srcId="{780B1A0C-823A-4091-9787-922B7F237A3D}" destId="{689947DF-A4AE-49DB-81AF-D0F5D277158E}" srcOrd="9" destOrd="0" presId="urn:microsoft.com/office/officeart/2005/8/layout/list1"/>
    <dgm:cxn modelId="{F7D9CA77-7992-4D6C-A952-80DB48C6BF8B}" type="presParOf" srcId="{780B1A0C-823A-4091-9787-922B7F237A3D}" destId="{7A13E0B6-D4C3-4DA6-873C-136DB88FD9BF}" srcOrd="10" destOrd="0" presId="urn:microsoft.com/office/officeart/2005/8/layout/list1"/>
    <dgm:cxn modelId="{38A606B6-F496-42DE-ACF4-DF3D4F127B49}" type="presParOf" srcId="{780B1A0C-823A-4091-9787-922B7F237A3D}" destId="{04F79D24-855D-4AD2-AE07-5E67C948B3FC}" srcOrd="11" destOrd="0" presId="urn:microsoft.com/office/officeart/2005/8/layout/list1"/>
    <dgm:cxn modelId="{C5B81C01-FFB4-4099-B72D-134471AE0D52}" type="presParOf" srcId="{780B1A0C-823A-4091-9787-922B7F237A3D}" destId="{FE39A766-E0BF-4EAC-A3E7-088E70FE3AB9}" srcOrd="12" destOrd="0" presId="urn:microsoft.com/office/officeart/2005/8/layout/list1"/>
    <dgm:cxn modelId="{0BE15182-2175-4ED8-B753-BCB99BF3D7DF}" type="presParOf" srcId="{FE39A766-E0BF-4EAC-A3E7-088E70FE3AB9}" destId="{B5B4779D-2A6D-4F9A-A9F0-C1FE166FF013}" srcOrd="0" destOrd="0" presId="urn:microsoft.com/office/officeart/2005/8/layout/list1"/>
    <dgm:cxn modelId="{B2E802F1-F177-4954-9630-30A119651580}" type="presParOf" srcId="{FE39A766-E0BF-4EAC-A3E7-088E70FE3AB9}" destId="{75494694-BD66-4C93-B25C-2734FD86D703}" srcOrd="1" destOrd="0" presId="urn:microsoft.com/office/officeart/2005/8/layout/list1"/>
    <dgm:cxn modelId="{FA81926C-38FC-4025-B240-B5FC7912D937}" type="presParOf" srcId="{780B1A0C-823A-4091-9787-922B7F237A3D}" destId="{5E4E3EA7-2A50-4F8A-81BD-843EEB4E3E64}" srcOrd="13" destOrd="0" presId="urn:microsoft.com/office/officeart/2005/8/layout/list1"/>
    <dgm:cxn modelId="{B02E2801-3DAA-4731-88FB-1055ABCDABF1}" type="presParOf" srcId="{780B1A0C-823A-4091-9787-922B7F237A3D}" destId="{C5E4626A-D2D5-4DD5-8FA1-DF52627B31B1}" srcOrd="14" destOrd="0" presId="urn:microsoft.com/office/officeart/2005/8/layout/list1"/>
    <dgm:cxn modelId="{1E36F4AF-6BBB-4957-8384-775FA722F69C}" type="presParOf" srcId="{780B1A0C-823A-4091-9787-922B7F237A3D}" destId="{7A5487E9-5F21-4B56-8D95-84AD90A682EA}" srcOrd="15" destOrd="0" presId="urn:microsoft.com/office/officeart/2005/8/layout/list1"/>
    <dgm:cxn modelId="{53E5ED8F-4348-499C-93FF-816A1766229B}" type="presParOf" srcId="{780B1A0C-823A-4091-9787-922B7F237A3D}" destId="{A8EB736D-34F3-4E00-953F-F6343AC62EDC}" srcOrd="16" destOrd="0" presId="urn:microsoft.com/office/officeart/2005/8/layout/list1"/>
    <dgm:cxn modelId="{27E67ACF-23DC-4D2A-AA9D-0FDDAB18EC8E}" type="presParOf" srcId="{A8EB736D-34F3-4E00-953F-F6343AC62EDC}" destId="{5924DB89-9D96-4237-88DE-31026C33E50D}" srcOrd="0" destOrd="0" presId="urn:microsoft.com/office/officeart/2005/8/layout/list1"/>
    <dgm:cxn modelId="{C685717B-CD91-4866-92D6-F1A2F2C58BFC}" type="presParOf" srcId="{A8EB736D-34F3-4E00-953F-F6343AC62EDC}" destId="{99DFA07F-CE21-4D30-9BB0-AD92E3C512BC}" srcOrd="1" destOrd="0" presId="urn:microsoft.com/office/officeart/2005/8/layout/list1"/>
    <dgm:cxn modelId="{DC31FE98-3D13-45EE-982B-84E42ADB214F}" type="presParOf" srcId="{780B1A0C-823A-4091-9787-922B7F237A3D}" destId="{C57A150A-965D-4A2E-B978-27D510D3FA70}" srcOrd="17" destOrd="0" presId="urn:microsoft.com/office/officeart/2005/8/layout/list1"/>
    <dgm:cxn modelId="{BCA5F120-9E96-4155-BFCB-D88E47140C12}" type="presParOf" srcId="{780B1A0C-823A-4091-9787-922B7F237A3D}" destId="{6A9CDB2E-2B0F-4823-97E4-56D3FEEC285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B071AA-FC1B-6D48-9390-DA8D1F396E9C}">
      <dsp:nvSpPr>
        <dsp:cNvPr id="0" name=""/>
        <dsp:cNvSpPr/>
      </dsp:nvSpPr>
      <dsp:spPr>
        <a:xfrm>
          <a:off x="0" y="347445"/>
          <a:ext cx="7920879" cy="99449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www</a:t>
          </a:r>
          <a:r>
            <a:rPr lang="ru-RU" sz="1800" b="1" kern="1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. </a:t>
          </a:r>
          <a:r>
            <a:rPr lang="en-US" sz="1800" b="1" kern="1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lib</a:t>
          </a:r>
          <a:r>
            <a:rPr lang="ru-RU" sz="1800" b="1" kern="1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.</a:t>
          </a:r>
          <a:r>
            <a:rPr lang="en-US" sz="1800" b="1" kern="1200" dirty="0" err="1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esstu</a:t>
          </a:r>
          <a:r>
            <a:rPr lang="ru-RU" sz="1800" b="1" kern="1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.</a:t>
          </a:r>
          <a:r>
            <a:rPr lang="en-US" sz="1800" b="1" kern="1200" dirty="0" err="1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ru</a:t>
          </a:r>
          <a:r>
            <a:rPr lang="en-US" sz="1800" b="1" kern="1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–</a:t>
          </a:r>
          <a:r>
            <a:rPr lang="ru-RU" sz="1800" b="1" kern="1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     электронный каталог       выберите поиск              автор </a:t>
          </a:r>
          <a:r>
            <a:rPr lang="ru-RU" sz="1800" b="1" kern="1200" dirty="0" err="1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Ангархаева,Ю.П</a:t>
          </a:r>
          <a:r>
            <a:rPr lang="ru-RU" sz="1800" b="1" kern="1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.        перейти к внешнему ресурсу   полный текст</a:t>
          </a:r>
          <a:r>
            <a:rPr lang="en-US" sz="1800" b="1" kern="1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800" b="1" kern="1200" dirty="0">
            <a:solidFill>
              <a:srgbClr val="00206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8547" y="395992"/>
        <a:ext cx="7823785" cy="897405"/>
      </dsp:txXfrm>
    </dsp:sp>
    <dsp:sp modelId="{F81DB002-1D26-C648-9896-F84539A4F602}">
      <dsp:nvSpPr>
        <dsp:cNvPr id="0" name=""/>
        <dsp:cNvSpPr/>
      </dsp:nvSpPr>
      <dsp:spPr>
        <a:xfrm>
          <a:off x="0" y="1383421"/>
          <a:ext cx="7920879" cy="99449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hlinkClick xmlns:r="http://schemas.openxmlformats.org/officeDocument/2006/relationships" r:id="rId1"/>
            </a:rPr>
            <a:t>https://esstu.ru/lk/im/dialogues/e15360</a:t>
          </a:r>
          <a:endParaRPr lang="ru-RU" sz="1800" kern="1200" dirty="0"/>
        </a:p>
      </dsp:txBody>
      <dsp:txXfrm>
        <a:off x="48547" y="1431968"/>
        <a:ext cx="7823785" cy="897405"/>
      </dsp:txXfrm>
    </dsp:sp>
    <dsp:sp modelId="{BE61D9DF-6F31-604F-A54C-9267EB052B6F}">
      <dsp:nvSpPr>
        <dsp:cNvPr id="0" name=""/>
        <dsp:cNvSpPr/>
      </dsp:nvSpPr>
      <dsp:spPr>
        <a:xfrm>
          <a:off x="0" y="2376260"/>
          <a:ext cx="7920879" cy="99449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>
              <a:hlinkClick xmlns:r="http://schemas.openxmlformats.org/officeDocument/2006/relationships" r:id="rId2"/>
            </a:rPr>
            <a:t>https://esstu.ru/aicstorages/publicDownload/e3c2019f0a00001e403cac3701b396ad</a:t>
          </a:r>
          <a:endParaRPr lang="ru-RU" sz="1700" kern="1200" dirty="0"/>
        </a:p>
      </dsp:txBody>
      <dsp:txXfrm>
        <a:off x="48547" y="2424807"/>
        <a:ext cx="7823785" cy="8974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5609AA-86AD-4F80-8F4D-B2FD842790CF}">
      <dsp:nvSpPr>
        <dsp:cNvPr id="0" name=""/>
        <dsp:cNvSpPr/>
      </dsp:nvSpPr>
      <dsp:spPr>
        <a:xfrm>
          <a:off x="0" y="987604"/>
          <a:ext cx="7920879" cy="302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50599A-C42C-4451-98C0-9941E8F5689D}">
      <dsp:nvSpPr>
        <dsp:cNvPr id="0" name=""/>
        <dsp:cNvSpPr/>
      </dsp:nvSpPr>
      <dsp:spPr>
        <a:xfrm>
          <a:off x="395657" y="95238"/>
          <a:ext cx="6474217" cy="10694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ahoma" pitchFamily="34" charset="0"/>
              <a:ea typeface="Tahoma" pitchFamily="34" charset="0"/>
              <a:cs typeface="Tahoma" pitchFamily="34" charset="0"/>
            </a:rPr>
            <a:t>В пособии даны Методические</a:t>
          </a:r>
          <a:r>
            <a:rPr lang="ru-RU" sz="1600" b="1" kern="1200" baseline="0" dirty="0">
              <a:latin typeface="Tahoma" pitchFamily="34" charset="0"/>
              <a:ea typeface="Tahoma" pitchFamily="34" charset="0"/>
              <a:cs typeface="Tahoma" pitchFamily="34" charset="0"/>
            </a:rPr>
            <a:t> рекомендации по организации изучения учебного предмета «Родная литература» в системе СПО</a:t>
          </a:r>
          <a:endParaRPr lang="ru-RU" sz="1600" b="1" i="1" kern="1200" dirty="0">
            <a:solidFill>
              <a:schemeClr val="accent6">
                <a:lumMod val="20000"/>
                <a:lumOff val="8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47865" y="147446"/>
        <a:ext cx="6369801" cy="965069"/>
      </dsp:txXfrm>
    </dsp:sp>
    <dsp:sp modelId="{B9B881E5-4FD3-405D-B390-09DDD3E66B00}">
      <dsp:nvSpPr>
        <dsp:cNvPr id="0" name=""/>
        <dsp:cNvSpPr/>
      </dsp:nvSpPr>
      <dsp:spPr>
        <a:xfrm>
          <a:off x="0" y="2741119"/>
          <a:ext cx="7920879" cy="302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953C97-3C67-4088-8B3E-03525F8BC172}">
      <dsp:nvSpPr>
        <dsp:cNvPr id="0" name=""/>
        <dsp:cNvSpPr/>
      </dsp:nvSpPr>
      <dsp:spPr>
        <a:xfrm>
          <a:off x="359688" y="1354804"/>
          <a:ext cx="7555318" cy="1563434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accent1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 пособии раскрываются следующие вопросы: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ahoma" pitchFamily="34" charset="0"/>
              <a:ea typeface="Tahoma" pitchFamily="34" charset="0"/>
              <a:cs typeface="Tahoma" pitchFamily="34" charset="0"/>
            </a:rPr>
            <a:t>1. Общие положения по организации учебного процесса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ahoma" pitchFamily="34" charset="0"/>
              <a:ea typeface="Tahoma" pitchFamily="34" charset="0"/>
              <a:cs typeface="Tahoma" pitchFamily="34" charset="0"/>
            </a:rPr>
            <a:t>2. Общие методические рекомендации изучения учебного предмета «Родная литература»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ahoma" pitchFamily="34" charset="0"/>
              <a:ea typeface="Tahoma" pitchFamily="34" charset="0"/>
              <a:cs typeface="Tahoma" pitchFamily="34" charset="0"/>
            </a:rPr>
            <a:t>2.2 Рекомендации по СРС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ahoma" pitchFamily="34" charset="0"/>
              <a:ea typeface="Tahoma" pitchFamily="34" charset="0"/>
              <a:cs typeface="Tahoma" pitchFamily="34" charset="0"/>
            </a:rPr>
            <a:t>3. Тематический календарь по предмету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ahoma" pitchFamily="34" charset="0"/>
              <a:ea typeface="Tahoma" pitchFamily="34" charset="0"/>
              <a:cs typeface="Tahoma" pitchFamily="34" charset="0"/>
            </a:rPr>
            <a:t>4. Структура и содержание теоретических и практических занятий, СРС по разделам</a:t>
          </a:r>
        </a:p>
      </dsp:txBody>
      <dsp:txXfrm>
        <a:off x="436009" y="1431125"/>
        <a:ext cx="7402676" cy="1410792"/>
      </dsp:txXfrm>
    </dsp:sp>
    <dsp:sp modelId="{94E311FE-B30C-41C5-B626-A766530D5BD6}">
      <dsp:nvSpPr>
        <dsp:cNvPr id="0" name=""/>
        <dsp:cNvSpPr/>
      </dsp:nvSpPr>
      <dsp:spPr>
        <a:xfrm>
          <a:off x="0" y="3554179"/>
          <a:ext cx="7920879" cy="302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3F8FBE-5B9B-4A7F-86F9-E39F647C273F}">
      <dsp:nvSpPr>
        <dsp:cNvPr id="0" name=""/>
        <dsp:cNvSpPr/>
      </dsp:nvSpPr>
      <dsp:spPr>
        <a:xfrm>
          <a:off x="396043" y="3108319"/>
          <a:ext cx="6480546" cy="62298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ahoma" pitchFamily="34" charset="0"/>
              <a:ea typeface="Tahoma" pitchFamily="34" charset="0"/>
              <a:cs typeface="Tahoma" pitchFamily="34" charset="0"/>
            </a:rPr>
            <a:t>Пособие</a:t>
          </a:r>
          <a:r>
            <a:rPr lang="ru-RU" sz="1400" b="1" kern="1200" baseline="0" dirty="0">
              <a:latin typeface="Tahoma" pitchFamily="34" charset="0"/>
              <a:ea typeface="Tahoma" pitchFamily="34" charset="0"/>
              <a:cs typeface="Tahoma" pitchFamily="34" charset="0"/>
            </a:rPr>
            <a:t> предназначено для преподавателей и для обучающихся = </a:t>
          </a:r>
          <a:r>
            <a:rPr lang="ru-RU" sz="1400" b="1" i="1" kern="1200" baseline="0" dirty="0">
              <a:latin typeface="Tahoma" pitchFamily="34" charset="0"/>
              <a:ea typeface="Tahoma" pitchFamily="34" charset="0"/>
              <a:cs typeface="Tahoma" pitchFamily="34" charset="0"/>
            </a:rPr>
            <a:t>для тех, кто организует преподавание учебного предмета и для тех, кто его изучает.</a:t>
          </a:r>
          <a:endParaRPr lang="ru-RU" sz="1400" b="1" i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26454" y="3138730"/>
        <a:ext cx="6419724" cy="5621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A21A4-56BE-46F7-A5CC-32300B3D2DD6}">
      <dsp:nvSpPr>
        <dsp:cNvPr id="0" name=""/>
        <dsp:cNvSpPr/>
      </dsp:nvSpPr>
      <dsp:spPr>
        <a:xfrm>
          <a:off x="0" y="950532"/>
          <a:ext cx="836327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D01022-7596-444E-B9DA-0C7EE47255A9}">
      <dsp:nvSpPr>
        <dsp:cNvPr id="0" name=""/>
        <dsp:cNvSpPr/>
      </dsp:nvSpPr>
      <dsp:spPr>
        <a:xfrm>
          <a:off x="133266" y="128757"/>
          <a:ext cx="7963068" cy="107633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 соответствии с Федеральным законом от 29.12.2012 г. №273-ФЗ «Об образовании в Российской Федерации» на территории Российской Федерации в учебный план с 2018 года введена предметная область «Родной язык и родная литература». Эти предметные области представлены двумя предметами для всех уровней образования – «Родной язык», «Родная литература». </a:t>
          </a:r>
          <a:r>
            <a:rPr lang="ru-RU" sz="1200" u="sng" kern="1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 2019 года в образовательных организациях Республики Бурятия реализуются эти учебные предметы, в Технологическом колледже – предмет «Родная литература».</a:t>
          </a:r>
        </a:p>
      </dsp:txBody>
      <dsp:txXfrm>
        <a:off x="185808" y="181299"/>
        <a:ext cx="7857984" cy="971252"/>
      </dsp:txXfrm>
    </dsp:sp>
    <dsp:sp modelId="{434243D4-594D-47A0-B94B-AB97EED042B6}">
      <dsp:nvSpPr>
        <dsp:cNvPr id="0" name=""/>
        <dsp:cNvSpPr/>
      </dsp:nvSpPr>
      <dsp:spPr>
        <a:xfrm>
          <a:off x="0" y="2325101"/>
          <a:ext cx="836327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E3A09C-78A8-4ECC-8700-AFAB18367343}">
      <dsp:nvSpPr>
        <dsp:cNvPr id="0" name=""/>
        <dsp:cNvSpPr/>
      </dsp:nvSpPr>
      <dsp:spPr>
        <a:xfrm>
          <a:off x="133266" y="1395110"/>
          <a:ext cx="7963068" cy="1136968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 err="1">
              <a:latin typeface="Tahoma" pitchFamily="34" charset="0"/>
              <a:ea typeface="Tahoma" pitchFamily="34" charset="0"/>
              <a:cs typeface="Tahoma" pitchFamily="34" charset="0"/>
            </a:rPr>
            <a:t>ФГОСы</a:t>
          </a:r>
          <a:r>
            <a:rPr lang="ru-RU" sz="1200" kern="1200" dirty="0">
              <a:latin typeface="Tahoma" pitchFamily="34" charset="0"/>
              <a:ea typeface="Tahoma" pitchFamily="34" charset="0"/>
              <a:cs typeface="Tahoma" pitchFamily="34" charset="0"/>
            </a:rPr>
            <a:t> основного и среднего (полного) общего образования разработаны с учетом региональных, национальных и этнокультурных потребностей народов России. Одним из главных направлений Стандартов является сохранение и развитие культурного разнообразия и языкового наследия, овладение духовными ценностями и культурой многонационального народа Российской Федерации. В Стандарте литературного образования предусмотрено изучение национальной литературы народов региона. Рабочая программа «Родная литература» для обучающихся в системе СПО соответствует целям и задачам Стандарта литературного образования</a:t>
          </a:r>
        </a:p>
      </dsp:txBody>
      <dsp:txXfrm>
        <a:off x="188768" y="1450612"/>
        <a:ext cx="7852064" cy="1025964"/>
      </dsp:txXfrm>
    </dsp:sp>
    <dsp:sp modelId="{7A13E0B6-D4C3-4DA6-873C-136DB88FD9BF}">
      <dsp:nvSpPr>
        <dsp:cNvPr id="0" name=""/>
        <dsp:cNvSpPr/>
      </dsp:nvSpPr>
      <dsp:spPr>
        <a:xfrm>
          <a:off x="0" y="3646635"/>
          <a:ext cx="836327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DAAD24-DB46-4F8D-A570-88154E3CC243}">
      <dsp:nvSpPr>
        <dsp:cNvPr id="0" name=""/>
        <dsp:cNvSpPr/>
      </dsp:nvSpPr>
      <dsp:spPr>
        <a:xfrm>
          <a:off x="133266" y="2794338"/>
          <a:ext cx="7963068" cy="1083934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 новых образовательных стандартах </a:t>
          </a:r>
          <a:r>
            <a:rPr lang="ru-RU" sz="1200" u="sng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компетентностный подход</a:t>
          </a:r>
          <a:r>
            <a:rPr lang="ru-RU" sz="12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является доминирующим, то есть особое внимание направлено на результаты образовательного процесса, на то, какие виды компетенций реализуются в процессе обучения. Учебный предмет «Родная литература» отвечает всем требованиям, целям и задачам Стандарта, в процессе обучения реализуются личностные, метапредметные, предметные компетенции  обучающегося.</a:t>
          </a:r>
        </a:p>
      </dsp:txBody>
      <dsp:txXfrm>
        <a:off x="186179" y="2847251"/>
        <a:ext cx="7857242" cy="9781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A21A4-56BE-46F7-A5CC-32300B3D2DD6}">
      <dsp:nvSpPr>
        <dsp:cNvPr id="0" name=""/>
        <dsp:cNvSpPr/>
      </dsp:nvSpPr>
      <dsp:spPr>
        <a:xfrm>
          <a:off x="0" y="2140557"/>
          <a:ext cx="8363272" cy="579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D01022-7596-444E-B9DA-0C7EE47255A9}">
      <dsp:nvSpPr>
        <dsp:cNvPr id="0" name=""/>
        <dsp:cNvSpPr/>
      </dsp:nvSpPr>
      <dsp:spPr>
        <a:xfrm>
          <a:off x="133266" y="101091"/>
          <a:ext cx="7963068" cy="242979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u="none" kern="1200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u="none" kern="1200" dirty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Учебный предмет «Родная литература» новый</a:t>
          </a:r>
          <a:r>
            <a:rPr lang="ru-RU" sz="1200" u="none" kern="1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, с 2019 года введен в образовательные организации, соответственно, актуальным является: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u="none" kern="1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РП согласно ФГОС с учетом последних изменений;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u="none" kern="1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методических рекомендаций для преподавателя и для обучающихся по организации преподавания и по организации изучения предмета;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u="none" kern="1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учебно-методических пособий;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u="none" kern="1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ФОС (фонда оценочных средств) в условиях электронно-образовательной среды;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u="none" kern="1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- создание хрестоматии по родной литературе, так как в программу включены художественные произведения известных писателей, поэтов, драматургов Бурятии;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u="none" kern="1200" dirty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Что уже реализовано: рабочая программа, методические рекомендации, фонд оценочных средств, готовится к публикации хрестоматия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u="none" kern="1200" dirty="0">
            <a:solidFill>
              <a:schemeClr val="bg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51879" y="219704"/>
        <a:ext cx="7725842" cy="2192568"/>
      </dsp:txXfrm>
    </dsp:sp>
    <dsp:sp modelId="{7A13E0B6-D4C3-4DA6-873C-136DB88FD9BF}">
      <dsp:nvSpPr>
        <dsp:cNvPr id="0" name=""/>
        <dsp:cNvSpPr/>
      </dsp:nvSpPr>
      <dsp:spPr>
        <a:xfrm>
          <a:off x="0" y="3490388"/>
          <a:ext cx="8363272" cy="579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DAAD24-DB46-4F8D-A570-88154E3CC243}">
      <dsp:nvSpPr>
        <dsp:cNvPr id="0" name=""/>
        <dsp:cNvSpPr/>
      </dsp:nvSpPr>
      <dsp:spPr>
        <a:xfrm>
          <a:off x="133266" y="3029259"/>
          <a:ext cx="7963068" cy="98551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baseline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Методические рекомендации были разработаны с учетом действующей рабочей программы на учебный 2022 – 2023 год и согласно действующему на данный </a:t>
          </a:r>
          <a:r>
            <a:rPr lang="ru-RU" sz="1400" kern="1200" baseline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период учебному плану. </a:t>
          </a:r>
          <a:endParaRPr lang="ru-RU" sz="14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81375" y="3077368"/>
        <a:ext cx="7866850" cy="8892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A21A4-56BE-46F7-A5CC-32300B3D2DD6}">
      <dsp:nvSpPr>
        <dsp:cNvPr id="0" name=""/>
        <dsp:cNvSpPr/>
      </dsp:nvSpPr>
      <dsp:spPr>
        <a:xfrm>
          <a:off x="0" y="418325"/>
          <a:ext cx="836327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083" tIns="270764" rIns="649083" bIns="56896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b="0" kern="1200"/>
        </a:p>
      </dsp:txBody>
      <dsp:txXfrm>
        <a:off x="0" y="418325"/>
        <a:ext cx="8363272" cy="327600"/>
      </dsp:txXfrm>
    </dsp:sp>
    <dsp:sp modelId="{81D01022-7596-444E-B9DA-0C7EE47255A9}">
      <dsp:nvSpPr>
        <dsp:cNvPr id="0" name=""/>
        <dsp:cNvSpPr/>
      </dsp:nvSpPr>
      <dsp:spPr>
        <a:xfrm>
          <a:off x="418163" y="22968"/>
          <a:ext cx="7294504" cy="58723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Родная литература – это большой художественный пласт, который мало известен молодому поколению. </a:t>
          </a:r>
        </a:p>
      </dsp:txBody>
      <dsp:txXfrm>
        <a:off x="446830" y="51635"/>
        <a:ext cx="7237170" cy="529903"/>
      </dsp:txXfrm>
    </dsp:sp>
    <dsp:sp modelId="{434243D4-594D-47A0-B94B-AB97EED042B6}">
      <dsp:nvSpPr>
        <dsp:cNvPr id="0" name=""/>
        <dsp:cNvSpPr/>
      </dsp:nvSpPr>
      <dsp:spPr>
        <a:xfrm>
          <a:off x="0" y="1091488"/>
          <a:ext cx="836327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E3A09C-78A8-4ECC-8700-AFAB18367343}">
      <dsp:nvSpPr>
        <dsp:cNvPr id="0" name=""/>
        <dsp:cNvSpPr/>
      </dsp:nvSpPr>
      <dsp:spPr>
        <a:xfrm>
          <a:off x="370384" y="788871"/>
          <a:ext cx="7294504" cy="467243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Преподаватель, работающий по программе «Родная литература», должен сформировать у обучающихся универсальные учебные действия.</a:t>
          </a:r>
        </a:p>
      </dsp:txBody>
      <dsp:txXfrm>
        <a:off x="393193" y="811680"/>
        <a:ext cx="7248886" cy="421625"/>
      </dsp:txXfrm>
    </dsp:sp>
    <dsp:sp modelId="{7A13E0B6-D4C3-4DA6-873C-136DB88FD9BF}">
      <dsp:nvSpPr>
        <dsp:cNvPr id="0" name=""/>
        <dsp:cNvSpPr/>
      </dsp:nvSpPr>
      <dsp:spPr>
        <a:xfrm>
          <a:off x="0" y="1885494"/>
          <a:ext cx="836327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DAAD24-DB46-4F8D-A570-88154E3CC243}">
      <dsp:nvSpPr>
        <dsp:cNvPr id="0" name=""/>
        <dsp:cNvSpPr/>
      </dsp:nvSpPr>
      <dsp:spPr>
        <a:xfrm>
          <a:off x="407954" y="1489288"/>
          <a:ext cx="7952273" cy="588085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i="1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Личностными результатами</a:t>
          </a:r>
          <a:r>
            <a:rPr lang="ru-RU" sz="1400" b="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являются воспитание любви к малой родине, формирование интереса к культуре народов региона, к литературе Бурятии.</a:t>
          </a:r>
        </a:p>
      </dsp:txBody>
      <dsp:txXfrm>
        <a:off x="436662" y="1517996"/>
        <a:ext cx="7894857" cy="530669"/>
      </dsp:txXfrm>
    </dsp:sp>
    <dsp:sp modelId="{C5E4626A-D2D5-4DD5-8FA1-DF52627B31B1}">
      <dsp:nvSpPr>
        <dsp:cNvPr id="0" name=""/>
        <dsp:cNvSpPr/>
      </dsp:nvSpPr>
      <dsp:spPr>
        <a:xfrm>
          <a:off x="0" y="3164207"/>
          <a:ext cx="836327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494694-BD66-4C93-B25C-2734FD86D703}">
      <dsp:nvSpPr>
        <dsp:cNvPr id="0" name=""/>
        <dsp:cNvSpPr/>
      </dsp:nvSpPr>
      <dsp:spPr>
        <a:xfrm>
          <a:off x="417755" y="2283294"/>
          <a:ext cx="7287380" cy="1072793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i="1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Метапредметные результаты</a:t>
          </a:r>
          <a:r>
            <a:rPr lang="ru-RU" sz="1200" b="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должны отражаться научно-исследовательской деятельности: в рефератах, докладах обучающихся, их участии в предметных неделях, олимпиадах, конкурсах, научно-практических конференциях, посвященных культуре родного края. Изучая произведения литературы Бурятии, они учатся понимать проблемы, выдвинутые писателями, выдвигать гипотезы, структурировать материал.</a:t>
          </a:r>
        </a:p>
      </dsp:txBody>
      <dsp:txXfrm>
        <a:off x="470124" y="2335663"/>
        <a:ext cx="7182642" cy="968055"/>
      </dsp:txXfrm>
    </dsp:sp>
    <dsp:sp modelId="{6A9CDB2E-2B0F-4823-97E4-56D3FEEC285D}">
      <dsp:nvSpPr>
        <dsp:cNvPr id="0" name=""/>
        <dsp:cNvSpPr/>
      </dsp:nvSpPr>
      <dsp:spPr>
        <a:xfrm>
          <a:off x="0" y="3753887"/>
          <a:ext cx="836327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DFA07F-CE21-4D30-9BB0-AD92E3C512BC}">
      <dsp:nvSpPr>
        <dsp:cNvPr id="0" name=""/>
        <dsp:cNvSpPr/>
      </dsp:nvSpPr>
      <dsp:spPr>
        <a:xfrm>
          <a:off x="400203" y="3583271"/>
          <a:ext cx="7963068" cy="38376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i="1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Предметные результаты</a:t>
          </a:r>
          <a:r>
            <a:rPr lang="ru-RU" sz="1400" b="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заключаются в знании творчества писателей и поэтов, чтении их произведений, понимании проблем, выраженных в текстах.</a:t>
          </a:r>
        </a:p>
      </dsp:txBody>
      <dsp:txXfrm>
        <a:off x="418937" y="3602005"/>
        <a:ext cx="7925600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76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75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202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45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01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71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4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62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592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737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62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D86A5-F4EB-43E0-BE22-25AF57F3B5F6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8B76B-0869-4429-B1E7-2DF0C85EE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194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1B_6A3674D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19_C1E96FD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nick\Desktop\376643-PBL2C5-19-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6"/>
          <a:stretch/>
        </p:blipFill>
        <p:spPr bwMode="auto">
          <a:xfrm>
            <a:off x="-11432" y="243800"/>
            <a:ext cx="9144000" cy="514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415592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Ангархаева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Юлия Петровна, </a:t>
            </a:r>
          </a:p>
          <a:p>
            <a:pPr lvl="0" algn="ctr"/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Преподаватель СПО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38524" y="1347614"/>
            <a:ext cx="44006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Методические рекомендации по организации изучения учебного предмета «Родная литература» 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системе СПО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216386"/>
            <a:ext cx="8122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МИНОБРНАУКИ РОССИИ </a:t>
            </a:r>
          </a:p>
          <a:p>
            <a:pPr algn="ctr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ФГБОУ ВО ВСГУТУ </a:t>
            </a:r>
          </a:p>
          <a:p>
            <a:pPr algn="ctr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Технологический колледж</a:t>
            </a:r>
          </a:p>
        </p:txBody>
      </p:sp>
    </p:spTree>
    <p:extLst>
      <p:ext uri="{BB962C8B-B14F-4D97-AF65-F5344CB8AC3E}">
        <p14:creationId xmlns:p14="http://schemas.microsoft.com/office/powerpoint/2010/main" val="2629362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82AFC3-9EBB-98FA-D796-DCD58DC78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205531"/>
          </a:xfrm>
        </p:spPr>
        <p:txBody>
          <a:bodyPr>
            <a:noAutofit/>
          </a:bodyPr>
          <a:lstStyle/>
          <a:p>
            <a:pPr algn="l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Образец занятия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339FD6-4A59-3A3C-D0E0-AD4B0AC1D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83518"/>
            <a:ext cx="8229600" cy="445400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Раздел 1</a:t>
            </a:r>
            <a:br>
              <a:rPr lang="ru-RU" sz="3600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УСТНОЕ НАРОДНОЕ ТВОРЧЕСТВО РОДНОГО КРАЯ </a:t>
            </a:r>
            <a:endParaRPr lang="ru-RU" sz="36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Лекция 1</a:t>
            </a:r>
            <a:br>
              <a:rPr lang="ru-RU" sz="3600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Введение в </a:t>
            </a:r>
            <a:r>
              <a:rPr lang="ru-RU" sz="3600" b="1" dirty="0" err="1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учебныи</a:t>
            </a:r>
            <a:r>
              <a:rPr lang="ru-RU" sz="3600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курс «Родная литература». Устное народное творчество родного края. Мифология </a:t>
            </a:r>
            <a:endParaRPr lang="ru-RU" sz="36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sz="3600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План</a:t>
            </a: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Основные теоретические понятия учебного предмета: литература родного края; виды литературы: проза, поэзия, драматургия; литературные направления, жанры; периодизация; устное народное творчество, фольклор.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Устное народное творчество (УНТ) Бурятии.</a:t>
            </a:r>
            <a:b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а) особенности фольклора Бурятии, различия и сходство с</a:t>
            </a:r>
            <a:r>
              <a:rPr lang="ru-RU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русским фольклором;</a:t>
            </a:r>
            <a:b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б) понятие об основных жанрах УНТ: мифы, легенды, предания, загадки, пословицы, благопожелания, сказки, песни,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улигеры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Мифология: мифы, легенды, предания.</a:t>
            </a:r>
            <a:b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Ссылки на методическую и художественную литературу.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sz="3600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Задания для практических занятий </a:t>
            </a:r>
            <a:endParaRPr lang="ru-RU" sz="36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1.Повторить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теоретическии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материал. Подготовиться к опросу по лекции.</a:t>
            </a:r>
          </a:p>
          <a:p>
            <a:pPr marL="0" indent="0">
              <a:buNone/>
            </a:pP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Подготовить реферат на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тему«Бурятскии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и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русскии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фольклор. Основные особенности».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ru-RU" sz="3600" b="1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Проблемныи</a:t>
            </a: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вопрос для обсуждения в группе: 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чем различаются и в чем схожи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бурятскии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фольклор и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русскии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фольклор?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Подготовиться к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групповои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работе.</a:t>
            </a:r>
            <a:b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а) тема «Космогонические мифы». Группа 1 готовит материал по мифам о сотворении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Вселеннои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̆, Земли, мира, неба, Солнца, Луны, звезд, первых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людеи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Рекомендации: 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 группы может приготовить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мацию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 мифах, лежащих в основе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бурятскои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космогонии.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Например,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распространенныи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у бурят миф о трехчастном со- ставе мироздания –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небесныи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свод,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срединныи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мир, подземелье;</a:t>
            </a:r>
            <a:b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б) тема «Топонимические мифы». Группа 2 готовит материал по легендам и преданиям родного края. Например, история происхождения названия оз.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Байкал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 история происхождения местности Шаман-камень и т. д.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Рекомендации: 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 группы может приготовить информацию о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мифологическои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истории происхождения названия своего родного села или улицы, памятных мест родного края; в) тема «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Тотемно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-генеалогические мифы». Группа 3 готовит материал по истории происхождения племен Бурятии. Например, можно озвучить легенду о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Небеснои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Деве-Лебеде – прародительнице хори-бурят, легенду о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Буха-нойоне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прародителей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булагатов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 легенду об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Эхирите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прародителей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эхиритов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т. д.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Рекомендации: 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 группы может приготовить материал по истории происхождения своего рода/племени,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родословнои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своеи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семьи;</a:t>
            </a:r>
            <a:b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г) тема «Этиологические мифы». Группа 4 готовит материал по этиологическим мифам. Например, озвучить мифы о происхождении растений, животных, птиц, о культурных героях и т.д.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Рекомендации: 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 группы может приготовить материал о происхождении животных (в частности тотемных животных) или растений родного края. Например,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мифическии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зверь бабр является символом Иркутска;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шоно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(волк) – тотем-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ным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животным рода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Сагаан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 трава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ая-ганга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является символом чистоты, ею окуривают жилища. 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Рекомендация по </a:t>
            </a:r>
            <a:r>
              <a:rPr lang="ru-RU" sz="3600" b="1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групповои</a:t>
            </a:r>
            <a:r>
              <a:rPr lang="ru-RU" sz="36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работе: 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сделать </a:t>
            </a:r>
            <a:r>
              <a:rPr lang="ru-RU" sz="36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основнои</a:t>
            </a:r>
            <a: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̆ акцент на художественном анализе мифов, легенд, преданий, выявить различия и сходства между ними.</a:t>
            </a:r>
            <a:br>
              <a:rPr lang="ru-RU" sz="36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36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08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898D46-527D-C2BE-377D-06C4BCB47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277539"/>
          </a:xfrm>
        </p:spPr>
        <p:txBody>
          <a:bodyPr>
            <a:noAutofit/>
          </a:bodyPr>
          <a:lstStyle/>
          <a:p>
            <a:pPr algn="l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Образец занятия: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90DA2E-F5C9-E246-3A01-1A9E4346F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83518"/>
            <a:ext cx="8229600" cy="445400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Лекция 13</a:t>
            </a:r>
            <a:b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Развитие поэзии в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художественнои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литературе Бурятии в 1960–1970-х, 1980–1990-х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г.г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План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1. Поэзия 1960–1970-хгг. 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Три поколения поэтов. Национальные образы в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бурятскои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поэзии. Поэзия Д.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Улзытуева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В.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Петонова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М.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Самбуева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Д.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Дамбаева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Г.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Дашабылова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b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а) развитие жанра поэмы лирического и лиро-эпического характера. Поэмы С.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Ангабаева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«Мать», Ц.-Б. Бадмаева «Борьба за солнце», Д.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Улзытуева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Белыи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месяц», «Песнь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Вселеннои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̆», Ц.-Д.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Дондоковои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«Девушка с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Байкала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»,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Дамдинова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«Имя отца», «Песнь о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Шилдэе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Занги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».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600" dirty="0">
              <a:effectLst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2. Поэзия 1970–1980-хгг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Новыи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этап в развитии поэзии. Синтез традиций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европейскои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и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восточнои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поэзии. Освоение новых жанровых форм – верлибра, венков сонетов, сонетов (В. Липатов, Д.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Улзытуев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Дамдинов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Нимбуев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). Рост художественного мастерства поэтов. Усиление личностного, лирического начала, усиление философских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раздумии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̆. Расширение тематики, углубление поэтического мироощущения. Новое в ментальном восприятии – новые формы и размеры.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а) развитие новых жанровых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разновидностеи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поэмы. Появление лирических поэм: «Счастливое путешествие» Ч.-Р.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Намжилова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«Гроза», «Новая земля»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Дамдинова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; поэмы-монологи: «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Синии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конь» «Пой, мой атом» А. Бадаев; поэмы-документов: «Четверо в океане»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Дамдинова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поэма-репортаж: «У отрогов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Бурэн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-хана» Д.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Улзытуева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роман в стихах «Земли притяжение» В.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Петонова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Жанр лирико-философских и лиро-эпических поэм в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бурятскои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поэзии. Философское начало поэм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Дамдинова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«Песнь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степеи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̆», «Гудящие сосны», М.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Самбуева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«Смятение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юнои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души». Эпические картины в поэмах «Имя отца»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Дамдинова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«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Хатан-уула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 В.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Петонова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3. Ссылки на методическую и художественную литературу.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Задания для практических занятий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1.Повторить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теоретическии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материал. Подготовиться к опросу по лекции.</a:t>
            </a:r>
            <a:b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2. Прочитать стихотворения Д.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Улзытуева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«Вы слыхали когда-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нибудь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?..», «Ласточка», «Возвращение»;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Дамдинова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«Мой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отчии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краи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– долина Баргузина», «Жизнь моя,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Байкал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», «Воз- вращение». Из сборника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Нимбуева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«Стреноженные мол-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нии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 выбрать понравившиеся стихи, объяснить свой выбор (в качестве рекомендованных могут быть стихи – «Муза», «Осень в еравнинских лесах», «Пятистишия»). Подготовиться к художественному анализу стихотворений.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3. Подготовить доклады на тему: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а) </a:t>
            </a:r>
            <a:r>
              <a:rPr lang="ru-RU" sz="3600" i="1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Дондок</a:t>
            </a:r>
            <a:r>
              <a:rPr lang="ru-RU" sz="3600" i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Улзытуев</a:t>
            </a:r>
            <a:r>
              <a:rPr lang="ru-RU" sz="3600" i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– певец родного края.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Рекомендации: 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при подготовке к докладу студенту необходимо не только подготовить информацию о жизни и творчестве поэта, но и рассказать о мировоззрении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Дондока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Улзытуева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как певца родного края (в качестве примера привести сборник стихов «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Ая-ганга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 (1961, 1986). В докладе описать образ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малои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родины в творчестве Д.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Улзытуева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;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б) жанр сонета в творчестве Николая </a:t>
            </a:r>
            <a:r>
              <a:rPr lang="ru-RU" sz="3600" i="1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Дамдинова</a:t>
            </a:r>
            <a:r>
              <a:rPr lang="ru-RU" sz="3600" i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Рекомендации: 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при подготовке к реферату студенту необходимо подготовить информацию о жизни и творчестве Николая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Дамдинова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дать определение жанру «сонет». В докладе ответить на вопрос, почему поэт выбрал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данныи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жанр;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i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в) </a:t>
            </a:r>
            <a:r>
              <a:rPr lang="ru-RU" sz="3600" i="1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поэтическии</a:t>
            </a:r>
            <a:r>
              <a:rPr lang="ru-RU" sz="3600" i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̆ мир </a:t>
            </a:r>
            <a:r>
              <a:rPr lang="ru-RU" sz="3600" i="1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Намжила</a:t>
            </a:r>
            <a:r>
              <a:rPr lang="ru-RU" sz="3600" i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Нимбуева</a:t>
            </a:r>
            <a:r>
              <a:rPr lang="ru-RU" sz="3600" i="1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b="1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Рекомендации: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при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подготовке к реферату студенту необходимо подготовить краткую информацию о жизни и творчестве Н.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Нимбуева</a:t>
            </a:r>
            <a:r>
              <a:rPr lang="ru-RU" sz="360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; рассказать, какие темы раскрывал в своих стихах поэт. В докладе ответить на вопрос, какую форму стихосложения выбрал поэт. Объяснить группе, почему верлибр (в качестве примера можно привести стихотворение «Пятистишье»).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95374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5304392"/>
              </p:ext>
            </p:extLst>
          </p:nvPr>
        </p:nvGraphicFramePr>
        <p:xfrm>
          <a:off x="457200" y="843558"/>
          <a:ext cx="836327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 txBox="1">
            <a:spLocks/>
          </p:cNvSpPr>
          <p:nvPr/>
        </p:nvSpPr>
        <p:spPr>
          <a:xfrm>
            <a:off x="457200" y="205979"/>
            <a:ext cx="8229600" cy="63757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2209059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ahoma" pitchFamily="34" charset="0"/>
                <a:ea typeface="Tahoma" pitchFamily="34" charset="0"/>
                <a:cs typeface="Tahoma" pitchFamily="34" charset="0"/>
              </a:rPr>
              <a:t>Подводим итоги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Цель достигнута, задачи выполнены, работа готова.</a:t>
            </a:r>
          </a:p>
          <a:p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Аплодисменты!</a:t>
            </a:r>
          </a:p>
        </p:txBody>
      </p:sp>
      <p:pic>
        <p:nvPicPr>
          <p:cNvPr id="4098" name="Picture 2" descr="Картинки по запросу &quot;апплодисменты&quot;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211710"/>
            <a:ext cx="19050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21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35575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Путь или электронный источник: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26666908"/>
              </p:ext>
            </p:extLst>
          </p:nvPr>
        </p:nvGraphicFramePr>
        <p:xfrm>
          <a:off x="899592" y="915565"/>
          <a:ext cx="7920879" cy="3761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Стрелка вправо 1">
            <a:extLst>
              <a:ext uri="{FF2B5EF4-FFF2-40B4-BE49-F238E27FC236}">
                <a16:creationId xmlns:a16="http://schemas.microsoft.com/office/drawing/2014/main" id="{768DDCA1-8079-B4C1-9D1F-AF48BBC4CCC7}"/>
              </a:ext>
            </a:extLst>
          </p:cNvPr>
          <p:cNvSpPr/>
          <p:nvPr/>
        </p:nvSpPr>
        <p:spPr>
          <a:xfrm>
            <a:off x="3131840" y="1357348"/>
            <a:ext cx="288032" cy="2588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extLst>
              <a:ext uri="{FF2B5EF4-FFF2-40B4-BE49-F238E27FC236}">
                <a16:creationId xmlns:a16="http://schemas.microsoft.com/office/drawing/2014/main" id="{100223F3-0033-FE53-6B68-BB0EBCD63E66}"/>
              </a:ext>
            </a:extLst>
          </p:cNvPr>
          <p:cNvSpPr/>
          <p:nvPr/>
        </p:nvSpPr>
        <p:spPr>
          <a:xfrm>
            <a:off x="6300192" y="1367082"/>
            <a:ext cx="288032" cy="2588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extLst>
              <a:ext uri="{FF2B5EF4-FFF2-40B4-BE49-F238E27FC236}">
                <a16:creationId xmlns:a16="http://schemas.microsoft.com/office/drawing/2014/main" id="{EF221665-72BA-82F6-8A2E-007A94A35FF2}"/>
              </a:ext>
            </a:extLst>
          </p:cNvPr>
          <p:cNvSpPr/>
          <p:nvPr/>
        </p:nvSpPr>
        <p:spPr>
          <a:xfrm>
            <a:off x="3923928" y="1635690"/>
            <a:ext cx="288032" cy="2588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>
            <a:extLst>
              <a:ext uri="{FF2B5EF4-FFF2-40B4-BE49-F238E27FC236}">
                <a16:creationId xmlns:a16="http://schemas.microsoft.com/office/drawing/2014/main" id="{73A5D24F-5C52-A1EC-921F-E03786C651B7}"/>
              </a:ext>
            </a:extLst>
          </p:cNvPr>
          <p:cNvSpPr/>
          <p:nvPr/>
        </p:nvSpPr>
        <p:spPr>
          <a:xfrm>
            <a:off x="8033476" y="1674022"/>
            <a:ext cx="288032" cy="1869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extLst>
              <a:ext uri="{FF2B5EF4-FFF2-40B4-BE49-F238E27FC236}">
                <a16:creationId xmlns:a16="http://schemas.microsoft.com/office/drawing/2014/main" id="{B1648632-D16C-BA46-D2A5-1646854A0FC8}"/>
              </a:ext>
            </a:extLst>
          </p:cNvPr>
          <p:cNvSpPr/>
          <p:nvPr/>
        </p:nvSpPr>
        <p:spPr>
          <a:xfrm>
            <a:off x="8676456" y="1357348"/>
            <a:ext cx="216024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048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355758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Аннотация: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51436667"/>
              </p:ext>
            </p:extLst>
          </p:nvPr>
        </p:nvGraphicFramePr>
        <p:xfrm>
          <a:off x="899592" y="725091"/>
          <a:ext cx="7920879" cy="3951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3626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14555297"/>
              </p:ext>
            </p:extLst>
          </p:nvPr>
        </p:nvGraphicFramePr>
        <p:xfrm>
          <a:off x="457200" y="483518"/>
          <a:ext cx="8363272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 txBox="1">
            <a:spLocks/>
          </p:cNvSpPr>
          <p:nvPr/>
        </p:nvSpPr>
        <p:spPr>
          <a:xfrm>
            <a:off x="457200" y="123479"/>
            <a:ext cx="8229600" cy="2880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Актуальность работы:</a:t>
            </a:r>
          </a:p>
        </p:txBody>
      </p:sp>
    </p:spTree>
    <p:extLst>
      <p:ext uri="{BB962C8B-B14F-4D97-AF65-F5344CB8AC3E}">
        <p14:creationId xmlns:p14="http://schemas.microsoft.com/office/powerpoint/2010/main" val="383835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13261695"/>
              </p:ext>
            </p:extLst>
          </p:nvPr>
        </p:nvGraphicFramePr>
        <p:xfrm>
          <a:off x="457200" y="483518"/>
          <a:ext cx="8363272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 txBox="1">
            <a:spLocks/>
          </p:cNvSpPr>
          <p:nvPr/>
        </p:nvSpPr>
        <p:spPr>
          <a:xfrm>
            <a:off x="457200" y="123479"/>
            <a:ext cx="8229600" cy="2880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Актуальность работы:</a:t>
            </a:r>
          </a:p>
        </p:txBody>
      </p:sp>
    </p:spTree>
    <p:extLst>
      <p:ext uri="{BB962C8B-B14F-4D97-AF65-F5344CB8AC3E}">
        <p14:creationId xmlns:p14="http://schemas.microsoft.com/office/powerpoint/2010/main" val="1702089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21555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И СОДЕРЖАНИЕ МЕТОДИЧЕСКИХ РЕКОМЕНДАЦИЙ: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9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Общие положения по организации учебного процесса</a:t>
            </a:r>
          </a:p>
          <a:p>
            <a:pPr marL="0" indent="0" algn="just">
              <a:buNone/>
            </a:pPr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1.1. Виды и формы учебных занятий в системе СПО, их цели и задачи, структура (с.5-9);</a:t>
            </a:r>
          </a:p>
          <a:p>
            <a:pPr marL="0" indent="0" algn="just">
              <a:buNone/>
            </a:pPr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1.2. Контроль и итоговая аттестация по учебному предмету</a:t>
            </a:r>
          </a:p>
          <a:p>
            <a:pPr marL="0" indent="0" algn="just">
              <a:buNone/>
            </a:pPr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Формы контроля (входной, текущий, итоговый контроль), критерии оценивания (с.10-11);</a:t>
            </a:r>
          </a:p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Общие методические рекомендации по организации изучения учебного предмета «Родная литература»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2.1. Цели и задачи учебного предмета (с.5-9);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2.2. Методические рекомендации по организации СРС (с.13-17) + ссылки на рекомендованную художественную и методическую литературу;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4" name="Picture 2" descr="Картинки по запросу &quot;книга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196" y="3795886"/>
            <a:ext cx="2857308" cy="134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732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21555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И СОДЕРЖАНИЕ МЕТОДИЧЕСКИХ РЕКОМЕНДАЦИЙ: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 Тематический календарь по предмету «Родная литература» (с.18-19)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Даны наименование 5 разделов и 19 тем занятий, 5 разделов СРС</a:t>
            </a:r>
          </a:p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 Методические рекомендации для теоретических и практических занятий по разделам:</a:t>
            </a:r>
          </a:p>
          <a:p>
            <a:pPr marL="0" indent="0" algn="just">
              <a:buNone/>
            </a:pPr>
            <a:r>
              <a:rPr lang="ru-RU" sz="2000" b="1" i="1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Раздел 1 Устное народное творчество родного края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 (с.20-21)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2 (с.22-23)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3 (с.24-25)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4 (с.26-27)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СРС по тематике (с.27)</a:t>
            </a:r>
          </a:p>
        </p:txBody>
      </p:sp>
      <p:pic>
        <p:nvPicPr>
          <p:cNvPr id="3074" name="Picture 2" descr="Картинки по запросу &quot;книга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47301"/>
            <a:ext cx="3384376" cy="159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850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21555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И СОДЕРЖАНИЕ МЕТОДИЧЕСКИХ РЕКОМЕНДАЦИЙ: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Раздел 2: Литература </a:t>
            </a:r>
            <a:r>
              <a:rPr lang="ru-RU" sz="2000" b="1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общемонгольского</a:t>
            </a: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периода и начала 20-го века: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5 (с.28-29)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6 (с.30)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СРС по тематике (с.31)</a:t>
            </a:r>
          </a:p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Раздел 3: Проза Бурятии 20-го – начала 21 века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7 (с.32)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8 (с.33-34)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9 (с. 35-36)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10 (с. 37-38)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11 (с.39)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СРС по тематике (с.40-41)</a:t>
            </a:r>
          </a:p>
        </p:txBody>
      </p:sp>
      <p:pic>
        <p:nvPicPr>
          <p:cNvPr id="3074" name="Picture 2" descr="Картинки по запросу &quot;книга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47301"/>
            <a:ext cx="3384376" cy="159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951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21555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И СОДЕРЖАНИЕ МЕТОДИЧЕСКИХ РЕКОМЕНДАЦИЙ: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9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Раздел 4: Поэзия Бурятии 20-го – начала 21 в.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12 (с.42-43)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13 (с.44-45)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14 (с.46-47)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15 (с.48)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СРС по тематике (с.49-52)</a:t>
            </a:r>
          </a:p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Раздел 5: Драматургия и публицистика Бурятии 20-го – начала 21 в.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16 (с.53-54)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17 (с.55)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18 (с.56)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Тема 19 (с.57)</a:t>
            </a:r>
          </a:p>
          <a:p>
            <a:pPr marL="0" indent="0" algn="just">
              <a:buNone/>
            </a:pP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СРС по тематике (с.58)</a:t>
            </a:r>
          </a:p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ЗАКЛЮЧЕНИЕ (с.59)</a:t>
            </a:r>
          </a:p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ЛИТЕРАТУРА (с.60)</a:t>
            </a:r>
          </a:p>
        </p:txBody>
      </p:sp>
      <p:pic>
        <p:nvPicPr>
          <p:cNvPr id="3074" name="Picture 2" descr="Картинки по запросу &quot;книг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47301"/>
            <a:ext cx="3384376" cy="159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30120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2238</Words>
  <Application>Microsoft Macintosh PowerPoint</Application>
  <PresentationFormat>Экран (16:9)</PresentationFormat>
  <Paragraphs>125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И СОДЕРЖАНИЕ МЕТОДИЧЕСКИХ РЕКОМЕНДАЦИЙ:</vt:lpstr>
      <vt:lpstr>СТРУКТУРА И СОДЕРЖАНИЕ МЕТОДИЧЕСКИХ РЕКОМЕНДАЦИЙ:</vt:lpstr>
      <vt:lpstr>СТРУКТУРА И СОДЕРЖАНИЕ МЕТОДИЧЕСКИХ РЕКОМЕНДАЦИЙ:</vt:lpstr>
      <vt:lpstr>СТРУКТУРА И СОДЕРЖАНИЕ МЕТОДИЧЕСКИХ РЕКОМЕНДАЦИЙ:</vt:lpstr>
      <vt:lpstr>Образец занятия</vt:lpstr>
      <vt:lpstr>Образец занятия:</vt:lpstr>
      <vt:lpstr>Презентация PowerPoint</vt:lpstr>
      <vt:lpstr>Подводим итоги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nick</dc:creator>
  <cp:lastModifiedBy>Юлия Ангархаева</cp:lastModifiedBy>
  <cp:revision>69</cp:revision>
  <dcterms:created xsi:type="dcterms:W3CDTF">2020-03-17T08:54:31Z</dcterms:created>
  <dcterms:modified xsi:type="dcterms:W3CDTF">2023-05-26T14:20:16Z</dcterms:modified>
</cp:coreProperties>
</file>