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9"/>
  </p:handoutMasterIdLst>
  <p:sldIdLst>
    <p:sldId id="256" r:id="rId2"/>
    <p:sldId id="290" r:id="rId3"/>
    <p:sldId id="297" r:id="rId4"/>
    <p:sldId id="291" r:id="rId5"/>
    <p:sldId id="293" r:id="rId6"/>
    <p:sldId id="294" r:id="rId7"/>
    <p:sldId id="29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87" autoAdjust="0"/>
  </p:normalViewPr>
  <p:slideViewPr>
    <p:cSldViewPr>
      <p:cViewPr varScale="1">
        <p:scale>
          <a:sx n="104" d="100"/>
          <a:sy n="104" d="100"/>
        </p:scale>
        <p:origin x="20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2BDF0-D580-4FAA-848D-E33087183E00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B85E4-4773-41CD-8EC0-8ADEEC01C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14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4FEA8A9-F8D6-45A9-A901-9CBC0FABEBC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26BBD3-7972-4A7F-9A74-B24D941AB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14488"/>
            <a:ext cx="8280920" cy="253841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конструкции тепловоза ТЭП60</a:t>
            </a:r>
            <a:r>
              <a:rPr lang="ru-RU" sz="4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endParaRPr lang="ru-RU" sz="18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abic Typesetting" panose="03020402040406030203" pitchFamily="66" charset="-78"/>
            </a:endParaRPr>
          </a:p>
          <a:p>
            <a:endParaRPr lang="ru-RU" sz="18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abic Typesetting" panose="03020402040406030203" pitchFamily="66" charset="-78"/>
            </a:endParaRPr>
          </a:p>
          <a:p>
            <a:r>
              <a:rPr lang="ru-RU" sz="1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ypesetting" panose="03020402040406030203" pitchFamily="66" charset="-78"/>
              </a:rPr>
              <a:t>Выполнил(а)</a:t>
            </a:r>
          </a:p>
          <a:p>
            <a:r>
              <a:rPr lang="ru-RU" sz="18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ypesetting" panose="03020402040406030203" pitchFamily="66" charset="-78"/>
              </a:rPr>
              <a:t>                               Преподаватель </a:t>
            </a:r>
            <a:r>
              <a:rPr lang="ru-RU" sz="1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ypesetting" panose="03020402040406030203" pitchFamily="66" charset="-78"/>
              </a:rPr>
              <a:t>ЧУДАКОВА В.Д.</a:t>
            </a:r>
            <a:endParaRPr lang="ru-RU" sz="18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abic Typesetting" panose="03020402040406030203" pitchFamily="66" charset="-7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8629624" cy="13103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  <a:b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тему:</a:t>
            </a:r>
            <a:b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001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13398657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13398656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getImag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Admin\Desktop\hqdefault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1998_08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220</TotalTime>
  <Words>13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Arabic Typesetting</vt:lpstr>
      <vt:lpstr>Calibri</vt:lpstr>
      <vt:lpstr>Georgia</vt:lpstr>
      <vt:lpstr>Wingdings</vt:lpstr>
      <vt:lpstr>Wingdings 2</vt:lpstr>
      <vt:lpstr>Официальная</vt:lpstr>
      <vt:lpstr>Презентация на тему: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Дипломный проект на тему:</dc:title>
  <dc:creator>Admin</dc:creator>
  <cp:lastModifiedBy>User</cp:lastModifiedBy>
  <cp:revision>51</cp:revision>
  <dcterms:created xsi:type="dcterms:W3CDTF">2017-06-12T08:06:42Z</dcterms:created>
  <dcterms:modified xsi:type="dcterms:W3CDTF">2023-05-26T09:34:01Z</dcterms:modified>
</cp:coreProperties>
</file>